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"/>
  </p:notesMasterIdLst>
  <p:sldIdLst>
    <p:sldId id="256" r:id="rId2"/>
    <p:sldId id="395" r:id="rId3"/>
    <p:sldId id="368" r:id="rId4"/>
    <p:sldId id="373" r:id="rId5"/>
    <p:sldId id="393" r:id="rId6"/>
    <p:sldId id="396" r:id="rId7"/>
    <p:sldId id="394" r:id="rId8"/>
  </p:sldIdLst>
  <p:sldSz cx="13439775" cy="7559675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Furore" panose="02000503020000020004" pitchFamily="50" charset="0"/>
      <p:regular r:id="rId16"/>
    </p:embeddedFont>
    <p:embeddedFont>
      <p:font typeface="Play" panose="020B0604020202020204" charset="0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26" userDrawn="1">
          <p15:clr>
            <a:srgbClr val="A4A3A4"/>
          </p15:clr>
        </p15:guide>
        <p15:guide id="2" pos="2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8483DE"/>
    <a:srgbClr val="3E5CC2"/>
    <a:srgbClr val="3178C6"/>
    <a:srgbClr val="FF57AF"/>
    <a:srgbClr val="FF7AAF"/>
    <a:srgbClr val="9999FF"/>
    <a:srgbClr val="E1E7ED"/>
    <a:srgbClr val="172B4D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4" autoAdjust="0"/>
    <p:restoredTop sz="81560" autoAdjust="0"/>
  </p:normalViewPr>
  <p:slideViewPr>
    <p:cSldViewPr snapToGrid="0">
      <p:cViewPr varScale="1">
        <p:scale>
          <a:sx n="82" d="100"/>
          <a:sy n="82" d="100"/>
        </p:scale>
        <p:origin x="1560" y="60"/>
      </p:cViewPr>
      <p:guideLst>
        <p:guide orient="horz" pos="4626"/>
        <p:guide pos="2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EE811-A818-4814-8260-3D2460147A0C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5445-C195-47B7-8A7C-E1D198A6CE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879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5445-C195-47B7-8A7C-E1D198A6CE3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81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5445-C195-47B7-8A7C-E1D198A6CE3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013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75715E"/>
                </a:solidFill>
                <a:effectLst/>
              </a:rPr>
              <a:t># В заключение следует сказать, что использование нейронной сети может стать отличным способом</a:t>
            </a:r>
            <a:br>
              <a:rPr lang="ru-RU" sz="1400" b="1" dirty="0">
                <a:solidFill>
                  <a:srgbClr val="75715E"/>
                </a:solidFill>
                <a:effectLst/>
              </a:rPr>
            </a:br>
            <a:r>
              <a:rPr lang="ru-RU" sz="1400" b="1" dirty="0">
                <a:solidFill>
                  <a:srgbClr val="75715E"/>
                </a:solidFill>
                <a:effectLst/>
              </a:rPr>
              <a:t># объединить мощь компьютерного зрения и глубокого обучения.</a:t>
            </a:r>
            <a:br>
              <a:rPr lang="ru-RU" sz="1400" b="1" dirty="0">
                <a:solidFill>
                  <a:srgbClr val="75715E"/>
                </a:solidFill>
                <a:effectLst/>
              </a:rPr>
            </a:br>
            <a:r>
              <a:rPr lang="ru-RU" sz="1400" b="1" dirty="0">
                <a:solidFill>
                  <a:srgbClr val="75715E"/>
                </a:solidFill>
                <a:effectLst/>
              </a:rPr>
              <a:t>#</a:t>
            </a:r>
            <a:br>
              <a:rPr lang="ru-RU" sz="1400" b="1" dirty="0">
                <a:solidFill>
                  <a:srgbClr val="75715E"/>
                </a:solidFill>
                <a:effectLst/>
              </a:rPr>
            </a:br>
            <a:r>
              <a:rPr lang="ru-RU" sz="1400" b="1" dirty="0">
                <a:solidFill>
                  <a:srgbClr val="75715E"/>
                </a:solidFill>
                <a:effectLst/>
              </a:rPr>
              <a:t># С помощью правильных инструментов и ресурсов вы можете обучать нейронные сети решать сложные задачи машинного зрения,</a:t>
            </a:r>
            <a:br>
              <a:rPr lang="ru-RU" sz="1400" b="1" dirty="0">
                <a:solidFill>
                  <a:srgbClr val="75715E"/>
                </a:solidFill>
                <a:effectLst/>
              </a:rPr>
            </a:br>
            <a:r>
              <a:rPr lang="ru-RU" sz="1400" b="1" dirty="0">
                <a:solidFill>
                  <a:srgbClr val="75715E"/>
                </a:solidFill>
                <a:effectLst/>
              </a:rPr>
              <a:t># такие как обнаружение объектов, сегментация и классификация. Ключ в том, чтобы понять, как использовать </a:t>
            </a:r>
            <a:r>
              <a:rPr lang="ru-RU" sz="1400" b="1" dirty="0" err="1">
                <a:solidFill>
                  <a:srgbClr val="75715E"/>
                </a:solidFill>
                <a:effectLst/>
              </a:rPr>
              <a:t>OpenCV</a:t>
            </a:r>
            <a:br>
              <a:rPr lang="ru-RU" sz="1400" b="1" dirty="0">
                <a:solidFill>
                  <a:srgbClr val="75715E"/>
                </a:solidFill>
                <a:effectLst/>
              </a:rPr>
            </a:br>
            <a:r>
              <a:rPr lang="ru-RU" sz="1400" b="1" dirty="0">
                <a:solidFill>
                  <a:srgbClr val="75715E"/>
                </a:solidFill>
                <a:effectLst/>
              </a:rPr>
              <a:t># и выбранную вами среду глубокого обучения для создания, обучения и запуска нейронной сети.</a:t>
            </a:r>
            <a:br>
              <a:rPr lang="ru-RU" sz="1400" b="1" dirty="0">
                <a:solidFill>
                  <a:srgbClr val="75715E"/>
                </a:solidFill>
                <a:effectLst/>
              </a:rPr>
            </a:br>
            <a:r>
              <a:rPr lang="ru-RU" sz="1400" b="1" dirty="0">
                <a:solidFill>
                  <a:srgbClr val="75715E"/>
                </a:solidFill>
                <a:effectLst/>
              </a:rPr>
              <a:t># Это может потребовать крутой кривой обучения, но результаты могут того стоить, поскольку нейронные</a:t>
            </a:r>
            <a:br>
              <a:rPr lang="ru-RU" sz="1400" b="1" dirty="0">
                <a:solidFill>
                  <a:srgbClr val="75715E"/>
                </a:solidFill>
                <a:effectLst/>
              </a:rPr>
            </a:br>
            <a:r>
              <a:rPr lang="ru-RU" sz="1400" b="1" dirty="0">
                <a:solidFill>
                  <a:srgbClr val="75715E"/>
                </a:solidFill>
                <a:effectLst/>
              </a:rPr>
              <a:t># сети оказались очень эффективными для многих задач компьютерного зрения.</a:t>
            </a:r>
            <a:endParaRPr lang="ru-RU" sz="1400" b="1" dirty="0">
              <a:solidFill>
                <a:srgbClr val="F8F8F2"/>
              </a:solidFill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5445-C195-47B7-8A7C-E1D198A6CE3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92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4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5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2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9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58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5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59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94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9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63B83-F128-4AB4-906A-F9070A21BCC3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3A330-43FC-4C9D-933A-BBF3302B1E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ypi.org/" TargetMode="External"/><Relationship Id="rId4" Type="http://schemas.openxmlformats.org/officeDocument/2006/relationships/hyperlink" Target="https://www.jetbrains.com/pychar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47AA0D3-0247-F339-3465-89AD1CE46568}"/>
              </a:ext>
            </a:extLst>
          </p:cNvPr>
          <p:cNvGrpSpPr/>
          <p:nvPr/>
        </p:nvGrpSpPr>
        <p:grpSpPr>
          <a:xfrm>
            <a:off x="-44895" y="20125"/>
            <a:ext cx="1379869" cy="3254262"/>
            <a:chOff x="58073" y="645914"/>
            <a:chExt cx="1379869" cy="325426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ED46E2B-3E38-308E-3D97-D851FAAB1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9492" b="31455"/>
            <a:stretch/>
          </p:blipFill>
          <p:spPr>
            <a:xfrm>
              <a:off x="58073" y="645914"/>
              <a:ext cx="1379869" cy="808313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D577BBF-72F0-DB85-BA1B-0AE17DF7B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553" y="1098955"/>
              <a:ext cx="972911" cy="1459367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0028A2D8-52C3-6968-657B-7B2E0EF5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009" y="2120795"/>
              <a:ext cx="972911" cy="972911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C492431-A002-065B-C761-BEE8A1E89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8885" y="3128786"/>
              <a:ext cx="771390" cy="771390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6BE3EA0-F15F-DCCE-676D-0B69934D9CCE}"/>
              </a:ext>
            </a:extLst>
          </p:cNvPr>
          <p:cNvGrpSpPr/>
          <p:nvPr/>
        </p:nvGrpSpPr>
        <p:grpSpPr>
          <a:xfrm>
            <a:off x="10810788" y="251561"/>
            <a:ext cx="2521178" cy="798568"/>
            <a:chOff x="10824433" y="6512438"/>
            <a:chExt cx="2521178" cy="798568"/>
          </a:xfrm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93452771-458A-9886-090D-AF5C523BC351}"/>
                </a:ext>
              </a:extLst>
            </p:cNvPr>
            <p:cNvSpPr/>
            <p:nvPr/>
          </p:nvSpPr>
          <p:spPr>
            <a:xfrm>
              <a:off x="10824433" y="6512438"/>
              <a:ext cx="2521178" cy="798568"/>
            </a:xfrm>
            <a:prstGeom prst="roundRect">
              <a:avLst>
                <a:gd name="adj" fmla="val 1067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40000" tIns="0" rIns="0" bIns="0" rtlCol="0" anchor="ctr"/>
            <a:lstStyle/>
            <a:p>
              <a:endParaRPr lang="ru-RU" sz="2200">
                <a:solidFill>
                  <a:srgbClr val="000066"/>
                </a:solidFill>
                <a:latin typeface="Play" panose="00000500000000000000" pitchFamily="2" charset="0"/>
              </a:endParaRPr>
            </a:p>
          </p:txBody>
        </p:sp>
        <p:pic>
          <p:nvPicPr>
            <p:cNvPr id="34" name="Рисунок 33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1B73A74D-AA8A-7DC6-7636-FCAC30CD9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80704" y="6512438"/>
              <a:ext cx="2464907" cy="798568"/>
            </a:xfrm>
            <a:prstGeom prst="rect">
              <a:avLst/>
            </a:prstGeom>
          </p:spPr>
        </p:pic>
      </p:grpSp>
      <p:sp>
        <p:nvSpPr>
          <p:cNvPr id="39" name="Полилиния: фигура 15">
            <a:extLst>
              <a:ext uri="{FF2B5EF4-FFF2-40B4-BE49-F238E27FC236}">
                <a16:creationId xmlns:a16="http://schemas.microsoft.com/office/drawing/2014/main" id="{468E800C-154E-5849-A466-5D4A3BB3F866}"/>
              </a:ext>
            </a:extLst>
          </p:cNvPr>
          <p:cNvSpPr/>
          <p:nvPr/>
        </p:nvSpPr>
        <p:spPr>
          <a:xfrm>
            <a:off x="2409824" y="286005"/>
            <a:ext cx="8197485" cy="721038"/>
          </a:xfrm>
          <a:custGeom>
            <a:avLst/>
            <a:gdLst>
              <a:gd name="connsiteX0" fmla="*/ 6355705 w 6481912"/>
              <a:gd name="connsiteY0" fmla="*/ 92641 h 721038"/>
              <a:gd name="connsiteX1" fmla="*/ 6288112 w 6481912"/>
              <a:gd name="connsiteY1" fmla="*/ 25018 h 721038"/>
              <a:gd name="connsiteX2" fmla="*/ 6195785 w 6481912"/>
              <a:gd name="connsiteY2" fmla="*/ 262 h 721038"/>
              <a:gd name="connsiteX3" fmla="*/ 286202 w 6481912"/>
              <a:gd name="connsiteY3" fmla="*/ 262 h 721038"/>
              <a:gd name="connsiteX4" fmla="*/ 193874 w 6481912"/>
              <a:gd name="connsiteY4" fmla="*/ 25018 h 721038"/>
              <a:gd name="connsiteX5" fmla="*/ 126281 w 6481912"/>
              <a:gd name="connsiteY5" fmla="*/ 92641 h 721038"/>
              <a:gd name="connsiteX6" fmla="*/ 25001 w 6481912"/>
              <a:gd name="connsiteY6" fmla="*/ 268161 h 721038"/>
              <a:gd name="connsiteX7" fmla="*/ 262 w 6481912"/>
              <a:gd name="connsiteY7" fmla="*/ 360540 h 721038"/>
              <a:gd name="connsiteX8" fmla="*/ 25001 w 6481912"/>
              <a:gd name="connsiteY8" fmla="*/ 452919 h 721038"/>
              <a:gd name="connsiteX9" fmla="*/ 126281 w 6481912"/>
              <a:gd name="connsiteY9" fmla="*/ 628439 h 721038"/>
              <a:gd name="connsiteX10" fmla="*/ 193874 w 6481912"/>
              <a:gd name="connsiteY10" fmla="*/ 696062 h 721038"/>
              <a:gd name="connsiteX11" fmla="*/ 286202 w 6481912"/>
              <a:gd name="connsiteY11" fmla="*/ 720818 h 721038"/>
              <a:gd name="connsiteX12" fmla="*/ 6195785 w 6481912"/>
              <a:gd name="connsiteY12" fmla="*/ 720818 h 721038"/>
              <a:gd name="connsiteX13" fmla="*/ 6288112 w 6481912"/>
              <a:gd name="connsiteY13" fmla="*/ 696062 h 721038"/>
              <a:gd name="connsiteX14" fmla="*/ 6355705 w 6481912"/>
              <a:gd name="connsiteY14" fmla="*/ 628439 h 721038"/>
              <a:gd name="connsiteX15" fmla="*/ 6456986 w 6481912"/>
              <a:gd name="connsiteY15" fmla="*/ 452919 h 721038"/>
              <a:gd name="connsiteX16" fmla="*/ 6481724 w 6481912"/>
              <a:gd name="connsiteY16" fmla="*/ 360540 h 721038"/>
              <a:gd name="connsiteX17" fmla="*/ 6456986 w 6481912"/>
              <a:gd name="connsiteY17" fmla="*/ 268161 h 721038"/>
              <a:gd name="connsiteX18" fmla="*/ 6355705 w 6481912"/>
              <a:gd name="connsiteY18" fmla="*/ 92641 h 72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81912" h="721038">
                <a:moveTo>
                  <a:pt x="6355705" y="92641"/>
                </a:moveTo>
                <a:cubicBezTo>
                  <a:pt x="6339496" y="64554"/>
                  <a:pt x="6316187" y="41228"/>
                  <a:pt x="6288112" y="25018"/>
                </a:cubicBezTo>
                <a:cubicBezTo>
                  <a:pt x="6260044" y="8801"/>
                  <a:pt x="6228197" y="262"/>
                  <a:pt x="6195785" y="262"/>
                </a:cubicBezTo>
                <a:lnTo>
                  <a:pt x="286202" y="262"/>
                </a:lnTo>
                <a:cubicBezTo>
                  <a:pt x="253789" y="262"/>
                  <a:pt x="221942" y="8801"/>
                  <a:pt x="193874" y="25018"/>
                </a:cubicBezTo>
                <a:cubicBezTo>
                  <a:pt x="165803" y="41232"/>
                  <a:pt x="142486" y="64565"/>
                  <a:pt x="126281" y="92641"/>
                </a:cubicBezTo>
                <a:lnTo>
                  <a:pt x="25001" y="268161"/>
                </a:lnTo>
                <a:cubicBezTo>
                  <a:pt x="8796" y="296237"/>
                  <a:pt x="262" y="328109"/>
                  <a:pt x="262" y="360540"/>
                </a:cubicBezTo>
                <a:cubicBezTo>
                  <a:pt x="262" y="392971"/>
                  <a:pt x="8799" y="424843"/>
                  <a:pt x="25001" y="452919"/>
                </a:cubicBezTo>
                <a:lnTo>
                  <a:pt x="126281" y="628439"/>
                </a:lnTo>
                <a:cubicBezTo>
                  <a:pt x="142483" y="656515"/>
                  <a:pt x="165817" y="679866"/>
                  <a:pt x="193874" y="696062"/>
                </a:cubicBezTo>
                <a:cubicBezTo>
                  <a:pt x="221928" y="712266"/>
                  <a:pt x="253817" y="720818"/>
                  <a:pt x="286202" y="720818"/>
                </a:cubicBezTo>
                <a:lnTo>
                  <a:pt x="6195785" y="720818"/>
                </a:lnTo>
                <a:cubicBezTo>
                  <a:pt x="6228169" y="720818"/>
                  <a:pt x="6260059" y="712266"/>
                  <a:pt x="6288112" y="696062"/>
                </a:cubicBezTo>
                <a:cubicBezTo>
                  <a:pt x="6316166" y="679862"/>
                  <a:pt x="6339496" y="656526"/>
                  <a:pt x="6355705" y="628439"/>
                </a:cubicBezTo>
                <a:lnTo>
                  <a:pt x="6456986" y="452919"/>
                </a:lnTo>
                <a:cubicBezTo>
                  <a:pt x="6473193" y="424832"/>
                  <a:pt x="6481724" y="392971"/>
                  <a:pt x="6481724" y="360540"/>
                </a:cubicBezTo>
                <a:cubicBezTo>
                  <a:pt x="6481724" y="328109"/>
                  <a:pt x="6473193" y="296248"/>
                  <a:pt x="6456986" y="268161"/>
                </a:cubicBezTo>
                <a:lnTo>
                  <a:pt x="6355705" y="92641"/>
                </a:lnTo>
                <a:close/>
              </a:path>
            </a:pathLst>
          </a:custGeom>
          <a:gradFill>
            <a:gsLst>
              <a:gs pos="0">
                <a:srgbClr val="9999FF">
                  <a:alpha val="61000"/>
                </a:srgbClr>
              </a:gs>
              <a:gs pos="100000">
                <a:srgbClr val="003399"/>
              </a:gs>
            </a:gsLst>
            <a:lin ang="18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4000" b="1" spc="300" dirty="0">
                <a:solidFill>
                  <a:schemeClr val="bg1"/>
                </a:solidFill>
                <a:latin typeface="Furore" panose="02000503020000020004" pitchFamily="50" charset="0"/>
              </a:rPr>
              <a:t>Введение в </a:t>
            </a:r>
            <a:r>
              <a:rPr lang="ru-RU" sz="4000" b="1" spc="300" dirty="0" err="1">
                <a:solidFill>
                  <a:schemeClr val="bg1"/>
                </a:solidFill>
                <a:latin typeface="Furore" panose="02000503020000020004" pitchFamily="50" charset="0"/>
              </a:rPr>
              <a:t>нейросети</a:t>
            </a:r>
            <a:endParaRPr lang="ru-RU" sz="4000" b="1" spc="300" dirty="0">
              <a:solidFill>
                <a:schemeClr val="bg1"/>
              </a:solidFill>
              <a:latin typeface="Furore" panose="02000503020000020004" pitchFamily="50" charset="0"/>
            </a:endParaRPr>
          </a:p>
        </p:txBody>
      </p:sp>
      <p:sp>
        <p:nvSpPr>
          <p:cNvPr id="19" name="Полилиния: фигура 16">
            <a:extLst>
              <a:ext uri="{FF2B5EF4-FFF2-40B4-BE49-F238E27FC236}">
                <a16:creationId xmlns:a16="http://schemas.microsoft.com/office/drawing/2014/main" id="{858F7F6D-441A-0D42-A479-34863CECFF2D}"/>
              </a:ext>
            </a:extLst>
          </p:cNvPr>
          <p:cNvSpPr>
            <a:spLocks noChangeAspect="1"/>
          </p:cNvSpPr>
          <p:nvPr/>
        </p:nvSpPr>
        <p:spPr>
          <a:xfrm rot="5400000">
            <a:off x="3894225" y="1627354"/>
            <a:ext cx="5651325" cy="5386629"/>
          </a:xfrm>
          <a:custGeom>
            <a:avLst/>
            <a:gdLst>
              <a:gd name="connsiteX0" fmla="*/ 3477256 w 4181664"/>
              <a:gd name="connsiteY0" fmla="*/ 519533 h 3985806"/>
              <a:gd name="connsiteX1" fmla="*/ 3105510 w 4181664"/>
              <a:gd name="connsiteY1" fmla="*/ 147585 h 3985806"/>
              <a:gd name="connsiteX2" fmla="*/ 2597702 w 4181664"/>
              <a:gd name="connsiteY2" fmla="*/ 11437 h 3985806"/>
              <a:gd name="connsiteX3" fmla="*/ 1584091 w 4181664"/>
              <a:gd name="connsiteY3" fmla="*/ 11437 h 3985806"/>
              <a:gd name="connsiteX4" fmla="*/ 1076286 w 4181664"/>
              <a:gd name="connsiteY4" fmla="*/ 147585 h 3985806"/>
              <a:gd name="connsiteX5" fmla="*/ 704540 w 4181664"/>
              <a:gd name="connsiteY5" fmla="*/ 519533 h 3985806"/>
              <a:gd name="connsiteX6" fmla="*/ 147496 w 4181664"/>
              <a:gd name="connsiteY6" fmla="*/ 1484892 h 3985806"/>
              <a:gd name="connsiteX7" fmla="*/ 11431 w 4181664"/>
              <a:gd name="connsiteY7" fmla="*/ 1992988 h 3985806"/>
              <a:gd name="connsiteX8" fmla="*/ 147496 w 4181664"/>
              <a:gd name="connsiteY8" fmla="*/ 2501077 h 3985806"/>
              <a:gd name="connsiteX9" fmla="*/ 704540 w 4181664"/>
              <a:gd name="connsiteY9" fmla="*/ 3466440 h 3985806"/>
              <a:gd name="connsiteX10" fmla="*/ 1076290 w 4181664"/>
              <a:gd name="connsiteY10" fmla="*/ 3838385 h 3985806"/>
              <a:gd name="connsiteX11" fmla="*/ 1584091 w 4181664"/>
              <a:gd name="connsiteY11" fmla="*/ 3974532 h 3985806"/>
              <a:gd name="connsiteX12" fmla="*/ 2597702 w 4181664"/>
              <a:gd name="connsiteY12" fmla="*/ 3974532 h 3985806"/>
              <a:gd name="connsiteX13" fmla="*/ 3105503 w 4181664"/>
              <a:gd name="connsiteY13" fmla="*/ 3838385 h 3985806"/>
              <a:gd name="connsiteX14" fmla="*/ 3477256 w 4181664"/>
              <a:gd name="connsiteY14" fmla="*/ 3466440 h 3985806"/>
              <a:gd name="connsiteX15" fmla="*/ 4034300 w 4181664"/>
              <a:gd name="connsiteY15" fmla="*/ 2501077 h 3985806"/>
              <a:gd name="connsiteX16" fmla="*/ 4170366 w 4181664"/>
              <a:gd name="connsiteY16" fmla="*/ 1992988 h 3985806"/>
              <a:gd name="connsiteX17" fmla="*/ 4034300 w 4181664"/>
              <a:gd name="connsiteY17" fmla="*/ 1484892 h 3985806"/>
              <a:gd name="connsiteX18" fmla="*/ 3477256 w 4181664"/>
              <a:gd name="connsiteY18" fmla="*/ 519533 h 3985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81664" h="3985806">
                <a:moveTo>
                  <a:pt x="3477256" y="519533"/>
                </a:moveTo>
                <a:cubicBezTo>
                  <a:pt x="3388110" y="365053"/>
                  <a:pt x="3259901" y="236769"/>
                  <a:pt x="3105510" y="147585"/>
                </a:cubicBezTo>
                <a:cubicBezTo>
                  <a:pt x="2951126" y="58397"/>
                  <a:pt x="2775986" y="11437"/>
                  <a:pt x="2597702" y="11437"/>
                </a:cubicBezTo>
                <a:lnTo>
                  <a:pt x="1584091" y="11437"/>
                </a:lnTo>
                <a:cubicBezTo>
                  <a:pt x="1405810" y="11437"/>
                  <a:pt x="1230670" y="58397"/>
                  <a:pt x="1076286" y="147585"/>
                </a:cubicBezTo>
                <a:cubicBezTo>
                  <a:pt x="921899" y="236769"/>
                  <a:pt x="793679" y="365060"/>
                  <a:pt x="704540" y="519533"/>
                </a:cubicBezTo>
                <a:lnTo>
                  <a:pt x="147496" y="1484892"/>
                </a:lnTo>
                <a:cubicBezTo>
                  <a:pt x="58358" y="1639365"/>
                  <a:pt x="11431" y="1814613"/>
                  <a:pt x="11431" y="1992988"/>
                </a:cubicBezTo>
                <a:cubicBezTo>
                  <a:pt x="11431" y="2171357"/>
                  <a:pt x="58365" y="2346605"/>
                  <a:pt x="147496" y="2501077"/>
                </a:cubicBezTo>
                <a:lnTo>
                  <a:pt x="704540" y="3466440"/>
                </a:lnTo>
                <a:cubicBezTo>
                  <a:pt x="793668" y="3620906"/>
                  <a:pt x="921902" y="3749204"/>
                  <a:pt x="1076290" y="3838385"/>
                </a:cubicBezTo>
                <a:cubicBezTo>
                  <a:pt x="1230667" y="3927566"/>
                  <a:pt x="1405821" y="3974532"/>
                  <a:pt x="1584091" y="3974532"/>
                </a:cubicBezTo>
                <a:lnTo>
                  <a:pt x="2597702" y="3974532"/>
                </a:lnTo>
                <a:cubicBezTo>
                  <a:pt x="2775975" y="3974532"/>
                  <a:pt x="2951129" y="3927566"/>
                  <a:pt x="3105503" y="3838385"/>
                </a:cubicBezTo>
                <a:cubicBezTo>
                  <a:pt x="3259890" y="3749204"/>
                  <a:pt x="3388124" y="3620920"/>
                  <a:pt x="3477256" y="3466440"/>
                </a:cubicBezTo>
                <a:lnTo>
                  <a:pt x="4034300" y="2501077"/>
                </a:lnTo>
                <a:cubicBezTo>
                  <a:pt x="4123439" y="2346594"/>
                  <a:pt x="4170366" y="2171357"/>
                  <a:pt x="4170366" y="1992988"/>
                </a:cubicBezTo>
                <a:cubicBezTo>
                  <a:pt x="4170366" y="1814613"/>
                  <a:pt x="4123442" y="1639376"/>
                  <a:pt x="4034300" y="1484892"/>
                </a:cubicBezTo>
                <a:lnTo>
                  <a:pt x="3477256" y="519533"/>
                </a:lnTo>
                <a:close/>
              </a:path>
            </a:pathLst>
          </a:custGeom>
          <a:noFill/>
          <a:ln w="19050" cap="rnd">
            <a:solidFill>
              <a:srgbClr val="FFFFFF"/>
            </a:solidFill>
            <a:prstDash val="sysDash"/>
            <a:round/>
          </a:ln>
        </p:spPr>
        <p:txBody>
          <a:bodyPr rtlCol="0" anchor="ctr"/>
          <a:lstStyle/>
          <a:p>
            <a:endParaRPr lang="ru-RU" sz="2000"/>
          </a:p>
        </p:txBody>
      </p:sp>
      <p:sp>
        <p:nvSpPr>
          <p:cNvPr id="20" name="Полилиния: фигура 17">
            <a:extLst>
              <a:ext uri="{FF2B5EF4-FFF2-40B4-BE49-F238E27FC236}">
                <a16:creationId xmlns:a16="http://schemas.microsoft.com/office/drawing/2014/main" id="{863EFF10-4C6D-924B-A403-F4CC758FD07C}"/>
              </a:ext>
            </a:extLst>
          </p:cNvPr>
          <p:cNvSpPr/>
          <p:nvPr/>
        </p:nvSpPr>
        <p:spPr>
          <a:xfrm rot="5400000">
            <a:off x="4316517" y="2069184"/>
            <a:ext cx="4843732" cy="4615395"/>
          </a:xfrm>
          <a:custGeom>
            <a:avLst/>
            <a:gdLst>
              <a:gd name="connsiteX0" fmla="*/ 3151007 w 3781348"/>
              <a:gd name="connsiteY0" fmla="*/ 462167 h 3603093"/>
              <a:gd name="connsiteX1" fmla="*/ 2813061 w 3781348"/>
              <a:gd name="connsiteY1" fmla="*/ 124030 h 3603093"/>
              <a:gd name="connsiteX2" fmla="*/ 2351419 w 3781348"/>
              <a:gd name="connsiteY2" fmla="*/ 262 h 3603093"/>
              <a:gd name="connsiteX3" fmla="*/ 1429951 w 3781348"/>
              <a:gd name="connsiteY3" fmla="*/ 262 h 3603093"/>
              <a:gd name="connsiteX4" fmla="*/ 968308 w 3781348"/>
              <a:gd name="connsiteY4" fmla="*/ 124030 h 3603093"/>
              <a:gd name="connsiteX5" fmla="*/ 630359 w 3781348"/>
              <a:gd name="connsiteY5" fmla="*/ 462167 h 3603093"/>
              <a:gd name="connsiteX6" fmla="*/ 123958 w 3781348"/>
              <a:gd name="connsiteY6" fmla="*/ 1339765 h 3603093"/>
              <a:gd name="connsiteX7" fmla="*/ 262 w 3781348"/>
              <a:gd name="connsiteY7" fmla="*/ 1801670 h 3603093"/>
              <a:gd name="connsiteX8" fmla="*/ 123958 w 3781348"/>
              <a:gd name="connsiteY8" fmla="*/ 2263567 h 3603093"/>
              <a:gd name="connsiteX9" fmla="*/ 630359 w 3781348"/>
              <a:gd name="connsiteY9" fmla="*/ 3141172 h 3603093"/>
              <a:gd name="connsiteX10" fmla="*/ 968315 w 3781348"/>
              <a:gd name="connsiteY10" fmla="*/ 3479301 h 3603093"/>
              <a:gd name="connsiteX11" fmla="*/ 1429954 w 3781348"/>
              <a:gd name="connsiteY11" fmla="*/ 3603070 h 3603093"/>
              <a:gd name="connsiteX12" fmla="*/ 2351422 w 3781348"/>
              <a:gd name="connsiteY12" fmla="*/ 3603070 h 3603093"/>
              <a:gd name="connsiteX13" fmla="*/ 2813058 w 3781348"/>
              <a:gd name="connsiteY13" fmla="*/ 3479301 h 3603093"/>
              <a:gd name="connsiteX14" fmla="*/ 3151014 w 3781348"/>
              <a:gd name="connsiteY14" fmla="*/ 3141172 h 3603093"/>
              <a:gd name="connsiteX15" fmla="*/ 3657418 w 3781348"/>
              <a:gd name="connsiteY15" fmla="*/ 2263567 h 3603093"/>
              <a:gd name="connsiteX16" fmla="*/ 3781115 w 3781348"/>
              <a:gd name="connsiteY16" fmla="*/ 1801670 h 3603093"/>
              <a:gd name="connsiteX17" fmla="*/ 3657418 w 3781348"/>
              <a:gd name="connsiteY17" fmla="*/ 1339765 h 3603093"/>
              <a:gd name="connsiteX18" fmla="*/ 3151014 w 3781348"/>
              <a:gd name="connsiteY18" fmla="*/ 462167 h 360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1348" h="3603093">
                <a:moveTo>
                  <a:pt x="3151007" y="462167"/>
                </a:moveTo>
                <a:cubicBezTo>
                  <a:pt x="3069966" y="321727"/>
                  <a:pt x="2953413" y="205110"/>
                  <a:pt x="2813061" y="124030"/>
                </a:cubicBezTo>
                <a:cubicBezTo>
                  <a:pt x="2672710" y="42951"/>
                  <a:pt x="2513491" y="262"/>
                  <a:pt x="2351419" y="262"/>
                </a:cubicBezTo>
                <a:lnTo>
                  <a:pt x="1429951" y="262"/>
                </a:lnTo>
                <a:cubicBezTo>
                  <a:pt x="1267875" y="262"/>
                  <a:pt x="1108657" y="42951"/>
                  <a:pt x="968308" y="124030"/>
                </a:cubicBezTo>
                <a:cubicBezTo>
                  <a:pt x="827956" y="205113"/>
                  <a:pt x="711393" y="321738"/>
                  <a:pt x="630359" y="462167"/>
                </a:cubicBezTo>
                <a:lnTo>
                  <a:pt x="123958" y="1339765"/>
                </a:lnTo>
                <a:cubicBezTo>
                  <a:pt x="42920" y="1480194"/>
                  <a:pt x="262" y="1639511"/>
                  <a:pt x="262" y="1801670"/>
                </a:cubicBezTo>
                <a:cubicBezTo>
                  <a:pt x="262" y="1963821"/>
                  <a:pt x="42927" y="2123138"/>
                  <a:pt x="123958" y="2263567"/>
                </a:cubicBezTo>
                <a:lnTo>
                  <a:pt x="630359" y="3141172"/>
                </a:lnTo>
                <a:cubicBezTo>
                  <a:pt x="711383" y="3281594"/>
                  <a:pt x="827960" y="3398229"/>
                  <a:pt x="968315" y="3479301"/>
                </a:cubicBezTo>
                <a:cubicBezTo>
                  <a:pt x="1108657" y="3560377"/>
                  <a:pt x="1267889" y="3603070"/>
                  <a:pt x="1429954" y="3603070"/>
                </a:cubicBezTo>
                <a:lnTo>
                  <a:pt x="2351422" y="3603070"/>
                </a:lnTo>
                <a:cubicBezTo>
                  <a:pt x="2513484" y="3603070"/>
                  <a:pt x="2672720" y="3560377"/>
                  <a:pt x="2813058" y="3479301"/>
                </a:cubicBezTo>
                <a:cubicBezTo>
                  <a:pt x="2953410" y="3398225"/>
                  <a:pt x="3069983" y="3281605"/>
                  <a:pt x="3151014" y="3141172"/>
                </a:cubicBezTo>
                <a:lnTo>
                  <a:pt x="3657418" y="2263567"/>
                </a:lnTo>
                <a:cubicBezTo>
                  <a:pt x="3738453" y="2123127"/>
                  <a:pt x="3781115" y="1963821"/>
                  <a:pt x="3781115" y="1801670"/>
                </a:cubicBezTo>
                <a:cubicBezTo>
                  <a:pt x="3781115" y="1639511"/>
                  <a:pt x="3738459" y="1480204"/>
                  <a:pt x="3657418" y="1339765"/>
                </a:cubicBezTo>
                <a:lnTo>
                  <a:pt x="3151014" y="462167"/>
                </a:lnTo>
                <a:close/>
              </a:path>
            </a:pathLst>
          </a:custGeom>
          <a:gradFill>
            <a:gsLst>
              <a:gs pos="0">
                <a:srgbClr val="9999FF"/>
              </a:gs>
              <a:gs pos="100000">
                <a:srgbClr val="003399"/>
              </a:gs>
            </a:gsLst>
            <a:lin ang="1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ru-RU" sz="2000" b="1" dirty="0">
              <a:solidFill>
                <a:schemeClr val="bg1"/>
              </a:solidFill>
              <a:latin typeface="Play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67BBD6-F552-354D-B3AA-E1B196EC5C7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020" y="3096720"/>
            <a:ext cx="4333734" cy="26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47AA0D3-0247-F339-3465-89AD1CE46568}"/>
              </a:ext>
            </a:extLst>
          </p:cNvPr>
          <p:cNvGrpSpPr/>
          <p:nvPr/>
        </p:nvGrpSpPr>
        <p:grpSpPr>
          <a:xfrm>
            <a:off x="-44895" y="20125"/>
            <a:ext cx="1379869" cy="3254262"/>
            <a:chOff x="58073" y="645914"/>
            <a:chExt cx="1379869" cy="325426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ED46E2B-3E38-308E-3D97-D851FAAB1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9492" b="31455"/>
            <a:stretch/>
          </p:blipFill>
          <p:spPr>
            <a:xfrm>
              <a:off x="58073" y="645914"/>
              <a:ext cx="1379869" cy="808313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D577BBF-72F0-DB85-BA1B-0AE17DF7B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553" y="1098955"/>
              <a:ext cx="972911" cy="1459367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0028A2D8-52C3-6968-657B-7B2E0EF5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009" y="2120795"/>
              <a:ext cx="972911" cy="972911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7C492431-A002-065B-C761-BEE8A1E89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8885" y="3128786"/>
              <a:ext cx="771390" cy="771390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6BE3EA0-F15F-DCCE-676D-0B69934D9CCE}"/>
              </a:ext>
            </a:extLst>
          </p:cNvPr>
          <p:cNvGrpSpPr/>
          <p:nvPr/>
        </p:nvGrpSpPr>
        <p:grpSpPr>
          <a:xfrm>
            <a:off x="10810788" y="251561"/>
            <a:ext cx="2521178" cy="798568"/>
            <a:chOff x="10824433" y="6512438"/>
            <a:chExt cx="2521178" cy="798568"/>
          </a:xfrm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93452771-458A-9886-090D-AF5C523BC351}"/>
                </a:ext>
              </a:extLst>
            </p:cNvPr>
            <p:cNvSpPr/>
            <p:nvPr/>
          </p:nvSpPr>
          <p:spPr>
            <a:xfrm>
              <a:off x="10824433" y="6512438"/>
              <a:ext cx="2521178" cy="798568"/>
            </a:xfrm>
            <a:prstGeom prst="roundRect">
              <a:avLst>
                <a:gd name="adj" fmla="val 1067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40000" tIns="0" rIns="0" bIns="0" rtlCol="0" anchor="ctr"/>
            <a:lstStyle/>
            <a:p>
              <a:endParaRPr lang="ru-RU" sz="2200">
                <a:solidFill>
                  <a:srgbClr val="000066"/>
                </a:solidFill>
                <a:latin typeface="Play" panose="00000500000000000000" pitchFamily="2" charset="0"/>
              </a:endParaRPr>
            </a:p>
          </p:txBody>
        </p:sp>
        <p:pic>
          <p:nvPicPr>
            <p:cNvPr id="34" name="Рисунок 33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1B73A74D-AA8A-7DC6-7636-FCAC30CD9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80704" y="6512438"/>
              <a:ext cx="2464907" cy="798568"/>
            </a:xfrm>
            <a:prstGeom prst="rect">
              <a:avLst/>
            </a:prstGeom>
          </p:spPr>
        </p:pic>
      </p:grpSp>
      <p:sp>
        <p:nvSpPr>
          <p:cNvPr id="39" name="Полилиния: фигура 15">
            <a:extLst>
              <a:ext uri="{FF2B5EF4-FFF2-40B4-BE49-F238E27FC236}">
                <a16:creationId xmlns:a16="http://schemas.microsoft.com/office/drawing/2014/main" id="{468E800C-154E-5849-A466-5D4A3BB3F866}"/>
              </a:ext>
            </a:extLst>
          </p:cNvPr>
          <p:cNvSpPr/>
          <p:nvPr/>
        </p:nvSpPr>
        <p:spPr>
          <a:xfrm>
            <a:off x="2409824" y="286005"/>
            <a:ext cx="8197485" cy="721038"/>
          </a:xfrm>
          <a:custGeom>
            <a:avLst/>
            <a:gdLst>
              <a:gd name="connsiteX0" fmla="*/ 6355705 w 6481912"/>
              <a:gd name="connsiteY0" fmla="*/ 92641 h 721038"/>
              <a:gd name="connsiteX1" fmla="*/ 6288112 w 6481912"/>
              <a:gd name="connsiteY1" fmla="*/ 25018 h 721038"/>
              <a:gd name="connsiteX2" fmla="*/ 6195785 w 6481912"/>
              <a:gd name="connsiteY2" fmla="*/ 262 h 721038"/>
              <a:gd name="connsiteX3" fmla="*/ 286202 w 6481912"/>
              <a:gd name="connsiteY3" fmla="*/ 262 h 721038"/>
              <a:gd name="connsiteX4" fmla="*/ 193874 w 6481912"/>
              <a:gd name="connsiteY4" fmla="*/ 25018 h 721038"/>
              <a:gd name="connsiteX5" fmla="*/ 126281 w 6481912"/>
              <a:gd name="connsiteY5" fmla="*/ 92641 h 721038"/>
              <a:gd name="connsiteX6" fmla="*/ 25001 w 6481912"/>
              <a:gd name="connsiteY6" fmla="*/ 268161 h 721038"/>
              <a:gd name="connsiteX7" fmla="*/ 262 w 6481912"/>
              <a:gd name="connsiteY7" fmla="*/ 360540 h 721038"/>
              <a:gd name="connsiteX8" fmla="*/ 25001 w 6481912"/>
              <a:gd name="connsiteY8" fmla="*/ 452919 h 721038"/>
              <a:gd name="connsiteX9" fmla="*/ 126281 w 6481912"/>
              <a:gd name="connsiteY9" fmla="*/ 628439 h 721038"/>
              <a:gd name="connsiteX10" fmla="*/ 193874 w 6481912"/>
              <a:gd name="connsiteY10" fmla="*/ 696062 h 721038"/>
              <a:gd name="connsiteX11" fmla="*/ 286202 w 6481912"/>
              <a:gd name="connsiteY11" fmla="*/ 720818 h 721038"/>
              <a:gd name="connsiteX12" fmla="*/ 6195785 w 6481912"/>
              <a:gd name="connsiteY12" fmla="*/ 720818 h 721038"/>
              <a:gd name="connsiteX13" fmla="*/ 6288112 w 6481912"/>
              <a:gd name="connsiteY13" fmla="*/ 696062 h 721038"/>
              <a:gd name="connsiteX14" fmla="*/ 6355705 w 6481912"/>
              <a:gd name="connsiteY14" fmla="*/ 628439 h 721038"/>
              <a:gd name="connsiteX15" fmla="*/ 6456986 w 6481912"/>
              <a:gd name="connsiteY15" fmla="*/ 452919 h 721038"/>
              <a:gd name="connsiteX16" fmla="*/ 6481724 w 6481912"/>
              <a:gd name="connsiteY16" fmla="*/ 360540 h 721038"/>
              <a:gd name="connsiteX17" fmla="*/ 6456986 w 6481912"/>
              <a:gd name="connsiteY17" fmla="*/ 268161 h 721038"/>
              <a:gd name="connsiteX18" fmla="*/ 6355705 w 6481912"/>
              <a:gd name="connsiteY18" fmla="*/ 92641 h 72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81912" h="721038">
                <a:moveTo>
                  <a:pt x="6355705" y="92641"/>
                </a:moveTo>
                <a:cubicBezTo>
                  <a:pt x="6339496" y="64554"/>
                  <a:pt x="6316187" y="41228"/>
                  <a:pt x="6288112" y="25018"/>
                </a:cubicBezTo>
                <a:cubicBezTo>
                  <a:pt x="6260044" y="8801"/>
                  <a:pt x="6228197" y="262"/>
                  <a:pt x="6195785" y="262"/>
                </a:cubicBezTo>
                <a:lnTo>
                  <a:pt x="286202" y="262"/>
                </a:lnTo>
                <a:cubicBezTo>
                  <a:pt x="253789" y="262"/>
                  <a:pt x="221942" y="8801"/>
                  <a:pt x="193874" y="25018"/>
                </a:cubicBezTo>
                <a:cubicBezTo>
                  <a:pt x="165803" y="41232"/>
                  <a:pt x="142486" y="64565"/>
                  <a:pt x="126281" y="92641"/>
                </a:cubicBezTo>
                <a:lnTo>
                  <a:pt x="25001" y="268161"/>
                </a:lnTo>
                <a:cubicBezTo>
                  <a:pt x="8796" y="296237"/>
                  <a:pt x="262" y="328109"/>
                  <a:pt x="262" y="360540"/>
                </a:cubicBezTo>
                <a:cubicBezTo>
                  <a:pt x="262" y="392971"/>
                  <a:pt x="8799" y="424843"/>
                  <a:pt x="25001" y="452919"/>
                </a:cubicBezTo>
                <a:lnTo>
                  <a:pt x="126281" y="628439"/>
                </a:lnTo>
                <a:cubicBezTo>
                  <a:pt x="142483" y="656515"/>
                  <a:pt x="165817" y="679866"/>
                  <a:pt x="193874" y="696062"/>
                </a:cubicBezTo>
                <a:cubicBezTo>
                  <a:pt x="221928" y="712266"/>
                  <a:pt x="253817" y="720818"/>
                  <a:pt x="286202" y="720818"/>
                </a:cubicBezTo>
                <a:lnTo>
                  <a:pt x="6195785" y="720818"/>
                </a:lnTo>
                <a:cubicBezTo>
                  <a:pt x="6228169" y="720818"/>
                  <a:pt x="6260059" y="712266"/>
                  <a:pt x="6288112" y="696062"/>
                </a:cubicBezTo>
                <a:cubicBezTo>
                  <a:pt x="6316166" y="679862"/>
                  <a:pt x="6339496" y="656526"/>
                  <a:pt x="6355705" y="628439"/>
                </a:cubicBezTo>
                <a:lnTo>
                  <a:pt x="6456986" y="452919"/>
                </a:lnTo>
                <a:cubicBezTo>
                  <a:pt x="6473193" y="424832"/>
                  <a:pt x="6481724" y="392971"/>
                  <a:pt x="6481724" y="360540"/>
                </a:cubicBezTo>
                <a:cubicBezTo>
                  <a:pt x="6481724" y="328109"/>
                  <a:pt x="6473193" y="296248"/>
                  <a:pt x="6456986" y="268161"/>
                </a:cubicBezTo>
                <a:lnTo>
                  <a:pt x="6355705" y="92641"/>
                </a:lnTo>
                <a:close/>
              </a:path>
            </a:pathLst>
          </a:custGeom>
          <a:gradFill>
            <a:gsLst>
              <a:gs pos="0">
                <a:srgbClr val="9999FF">
                  <a:alpha val="61000"/>
                </a:srgbClr>
              </a:gs>
              <a:gs pos="100000">
                <a:srgbClr val="003399"/>
              </a:gs>
            </a:gsLst>
            <a:lin ang="18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spc="300" dirty="0">
                <a:solidFill>
                  <a:schemeClr val="bg1"/>
                </a:solidFill>
                <a:latin typeface="Furore" panose="02000503020000020004" pitchFamily="50" charset="0"/>
              </a:rPr>
              <a:t>СЕГОДНЯ НА УРОКЕ</a:t>
            </a:r>
          </a:p>
        </p:txBody>
      </p:sp>
      <p:sp>
        <p:nvSpPr>
          <p:cNvPr id="15" name="Прямоугольник: скругленные углы 1">
            <a:extLst>
              <a:ext uri="{FF2B5EF4-FFF2-40B4-BE49-F238E27FC236}">
                <a16:creationId xmlns:a16="http://schemas.microsoft.com/office/drawing/2014/main" id="{0F0B80F8-166A-4F1E-9A2E-720CD213093D}"/>
              </a:ext>
            </a:extLst>
          </p:cNvPr>
          <p:cNvSpPr/>
          <p:nvPr/>
        </p:nvSpPr>
        <p:spPr>
          <a:xfrm>
            <a:off x="1334974" y="923779"/>
            <a:ext cx="10840109" cy="6412886"/>
          </a:xfrm>
          <a:prstGeom prst="roundRect">
            <a:avLst>
              <a:gd name="adj" fmla="val 11801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noAutofit/>
          </a:bodyPr>
          <a:lstStyle/>
          <a:p>
            <a:pPr>
              <a:spcBef>
                <a:spcPts val="1000"/>
              </a:spcBef>
              <a:buClr>
                <a:srgbClr val="8483DE"/>
              </a:buClr>
            </a:pPr>
            <a:r>
              <a:rPr lang="ru-RU" b="1" dirty="0">
                <a:solidFill>
                  <a:srgbClr val="3E5CC2"/>
                </a:solidFill>
                <a:latin typeface="Play" pitchFamily="2" charset="0"/>
              </a:rPr>
              <a:t>⏱1 час.</a:t>
            </a: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Введение в нейросети (теоретические основы ) </a:t>
            </a: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Установка ПО (Python, </a:t>
            </a:r>
            <a:r>
              <a:rPr lang="ru-RU" b="1" dirty="0" err="1">
                <a:solidFill>
                  <a:schemeClr val="tx1"/>
                </a:solidFill>
                <a:latin typeface="Play" pitchFamily="2" charset="0"/>
              </a:rPr>
              <a:t>PyCharm</a:t>
            </a: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, программное и консольное окно редактора)</a:t>
            </a: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Способы хранения программных проектов (сохранение, переименование проектов, запуск, редактирование</a:t>
            </a: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Установка базовых библиотек курса: </a:t>
            </a:r>
            <a:r>
              <a:rPr lang="ru-RU" b="1" dirty="0" err="1">
                <a:solidFill>
                  <a:schemeClr val="tx1"/>
                </a:solidFill>
                <a:latin typeface="Play" pitchFamily="2" charset="0"/>
              </a:rPr>
              <a:t>OpenCv</a:t>
            </a: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, </a:t>
            </a:r>
            <a:r>
              <a:rPr lang="ru-RU" b="1" dirty="0" err="1">
                <a:solidFill>
                  <a:schemeClr val="tx1"/>
                </a:solidFill>
                <a:latin typeface="Play" pitchFamily="2" charset="0"/>
              </a:rPr>
              <a:t>NumPy</a:t>
            </a:r>
            <a:endParaRPr lang="ru-RU" b="1" dirty="0">
              <a:solidFill>
                <a:schemeClr val="tx1"/>
              </a:solidFill>
              <a:latin typeface="Play" pitchFamily="2" charset="0"/>
            </a:endParaRPr>
          </a:p>
          <a:p>
            <a:pPr>
              <a:spcBef>
                <a:spcPts val="1000"/>
              </a:spcBef>
              <a:buClr>
                <a:srgbClr val="8483DE"/>
              </a:buClr>
            </a:pPr>
            <a:r>
              <a:rPr lang="ru-RU" b="1" dirty="0">
                <a:solidFill>
                  <a:srgbClr val="3E5CC2"/>
                </a:solidFill>
                <a:latin typeface="Play" pitchFamily="2" charset="0"/>
              </a:rPr>
              <a:t>⏱ 2 час</a:t>
            </a: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Пример использования нейросети для распознавания речи</a:t>
            </a:r>
            <a:endParaRPr lang="en-US" b="1" dirty="0">
              <a:solidFill>
                <a:schemeClr val="tx1"/>
              </a:solidFill>
              <a:latin typeface="Play" pitchFamily="2" charset="0"/>
            </a:endParaRP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Пример использования нейросети для загрузки картинки</a:t>
            </a:r>
            <a:endParaRPr lang="en-US" b="1" dirty="0">
              <a:solidFill>
                <a:schemeClr val="tx1"/>
              </a:solidFill>
              <a:latin typeface="Play" pitchFamily="2" charset="0"/>
            </a:endParaRP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Захват изображения с веб камеры</a:t>
            </a:r>
            <a:r>
              <a:rPr lang="en-US" b="1" dirty="0">
                <a:solidFill>
                  <a:schemeClr val="tx1"/>
                </a:solidFill>
                <a:latin typeface="Play" pitchFamily="2" charset="0"/>
              </a:rPr>
              <a:t>-</a:t>
            </a: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камеры</a:t>
            </a:r>
            <a:endParaRPr lang="en-US" b="1" dirty="0">
              <a:solidFill>
                <a:schemeClr val="tx1"/>
              </a:solidFill>
              <a:latin typeface="Play" pitchFamily="2" charset="0"/>
            </a:endParaRP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Центр области изображения</a:t>
            </a:r>
            <a:endParaRPr lang="en-US" b="1" dirty="0">
              <a:solidFill>
                <a:schemeClr val="tx1"/>
              </a:solidFill>
              <a:latin typeface="Play" pitchFamily="2" charset="0"/>
            </a:endParaRP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Обвод лица квадратом </a:t>
            </a:r>
          </a:p>
          <a:p>
            <a:pPr marL="457200" indent="-457200">
              <a:spcBef>
                <a:spcPts val="1000"/>
              </a:spcBef>
              <a:buClr>
                <a:srgbClr val="8483DE"/>
              </a:buClr>
              <a:buAutoNum type="arabicPeriod"/>
            </a:pPr>
            <a:r>
              <a:rPr lang="ru-RU" b="1" dirty="0">
                <a:solidFill>
                  <a:schemeClr val="tx1"/>
                </a:solidFill>
                <a:latin typeface="Play" pitchFamily="2" charset="0"/>
              </a:rPr>
              <a:t>Обобщение сказанного. Практика применения нейронных сетей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8192AF3-F3F8-40AD-881A-0EA1CCED0A84}"/>
              </a:ext>
            </a:extLst>
          </p:cNvPr>
          <p:cNvGrpSpPr/>
          <p:nvPr/>
        </p:nvGrpSpPr>
        <p:grpSpPr>
          <a:xfrm>
            <a:off x="9011227" y="3432517"/>
            <a:ext cx="2835667" cy="2710318"/>
            <a:chOff x="4026573" y="1495006"/>
            <a:chExt cx="5386629" cy="5651325"/>
          </a:xfrm>
        </p:grpSpPr>
        <p:sp>
          <p:nvSpPr>
            <p:cNvPr id="19" name="Полилиния: фигура 16">
              <a:extLst>
                <a:ext uri="{FF2B5EF4-FFF2-40B4-BE49-F238E27FC236}">
                  <a16:creationId xmlns:a16="http://schemas.microsoft.com/office/drawing/2014/main" id="{858F7F6D-441A-0D42-A479-34863CECFF2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894225" y="1627354"/>
              <a:ext cx="5651325" cy="5386629"/>
            </a:xfrm>
            <a:custGeom>
              <a:avLst/>
              <a:gdLst>
                <a:gd name="connsiteX0" fmla="*/ 3477256 w 4181664"/>
                <a:gd name="connsiteY0" fmla="*/ 519533 h 3985806"/>
                <a:gd name="connsiteX1" fmla="*/ 3105510 w 4181664"/>
                <a:gd name="connsiteY1" fmla="*/ 147585 h 3985806"/>
                <a:gd name="connsiteX2" fmla="*/ 2597702 w 4181664"/>
                <a:gd name="connsiteY2" fmla="*/ 11437 h 3985806"/>
                <a:gd name="connsiteX3" fmla="*/ 1584091 w 4181664"/>
                <a:gd name="connsiteY3" fmla="*/ 11437 h 3985806"/>
                <a:gd name="connsiteX4" fmla="*/ 1076286 w 4181664"/>
                <a:gd name="connsiteY4" fmla="*/ 147585 h 3985806"/>
                <a:gd name="connsiteX5" fmla="*/ 704540 w 4181664"/>
                <a:gd name="connsiteY5" fmla="*/ 519533 h 3985806"/>
                <a:gd name="connsiteX6" fmla="*/ 147496 w 4181664"/>
                <a:gd name="connsiteY6" fmla="*/ 1484892 h 3985806"/>
                <a:gd name="connsiteX7" fmla="*/ 11431 w 4181664"/>
                <a:gd name="connsiteY7" fmla="*/ 1992988 h 3985806"/>
                <a:gd name="connsiteX8" fmla="*/ 147496 w 4181664"/>
                <a:gd name="connsiteY8" fmla="*/ 2501077 h 3985806"/>
                <a:gd name="connsiteX9" fmla="*/ 704540 w 4181664"/>
                <a:gd name="connsiteY9" fmla="*/ 3466440 h 3985806"/>
                <a:gd name="connsiteX10" fmla="*/ 1076290 w 4181664"/>
                <a:gd name="connsiteY10" fmla="*/ 3838385 h 3985806"/>
                <a:gd name="connsiteX11" fmla="*/ 1584091 w 4181664"/>
                <a:gd name="connsiteY11" fmla="*/ 3974532 h 3985806"/>
                <a:gd name="connsiteX12" fmla="*/ 2597702 w 4181664"/>
                <a:gd name="connsiteY12" fmla="*/ 3974532 h 3985806"/>
                <a:gd name="connsiteX13" fmla="*/ 3105503 w 4181664"/>
                <a:gd name="connsiteY13" fmla="*/ 3838385 h 3985806"/>
                <a:gd name="connsiteX14" fmla="*/ 3477256 w 4181664"/>
                <a:gd name="connsiteY14" fmla="*/ 3466440 h 3985806"/>
                <a:gd name="connsiteX15" fmla="*/ 4034300 w 4181664"/>
                <a:gd name="connsiteY15" fmla="*/ 2501077 h 3985806"/>
                <a:gd name="connsiteX16" fmla="*/ 4170366 w 4181664"/>
                <a:gd name="connsiteY16" fmla="*/ 1992988 h 3985806"/>
                <a:gd name="connsiteX17" fmla="*/ 4034300 w 4181664"/>
                <a:gd name="connsiteY17" fmla="*/ 1484892 h 3985806"/>
                <a:gd name="connsiteX18" fmla="*/ 3477256 w 4181664"/>
                <a:gd name="connsiteY18" fmla="*/ 519533 h 39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1664" h="3985806">
                  <a:moveTo>
                    <a:pt x="3477256" y="519533"/>
                  </a:moveTo>
                  <a:cubicBezTo>
                    <a:pt x="3388110" y="365053"/>
                    <a:pt x="3259901" y="236769"/>
                    <a:pt x="3105510" y="147585"/>
                  </a:cubicBezTo>
                  <a:cubicBezTo>
                    <a:pt x="2951126" y="58397"/>
                    <a:pt x="2775986" y="11437"/>
                    <a:pt x="2597702" y="11437"/>
                  </a:cubicBezTo>
                  <a:lnTo>
                    <a:pt x="1584091" y="11437"/>
                  </a:lnTo>
                  <a:cubicBezTo>
                    <a:pt x="1405810" y="11437"/>
                    <a:pt x="1230670" y="58397"/>
                    <a:pt x="1076286" y="147585"/>
                  </a:cubicBezTo>
                  <a:cubicBezTo>
                    <a:pt x="921899" y="236769"/>
                    <a:pt x="793679" y="365060"/>
                    <a:pt x="704540" y="519533"/>
                  </a:cubicBezTo>
                  <a:lnTo>
                    <a:pt x="147496" y="1484892"/>
                  </a:lnTo>
                  <a:cubicBezTo>
                    <a:pt x="58358" y="1639365"/>
                    <a:pt x="11431" y="1814613"/>
                    <a:pt x="11431" y="1992988"/>
                  </a:cubicBezTo>
                  <a:cubicBezTo>
                    <a:pt x="11431" y="2171357"/>
                    <a:pt x="58365" y="2346605"/>
                    <a:pt x="147496" y="2501077"/>
                  </a:cubicBezTo>
                  <a:lnTo>
                    <a:pt x="704540" y="3466440"/>
                  </a:lnTo>
                  <a:cubicBezTo>
                    <a:pt x="793668" y="3620906"/>
                    <a:pt x="921902" y="3749204"/>
                    <a:pt x="1076290" y="3838385"/>
                  </a:cubicBezTo>
                  <a:cubicBezTo>
                    <a:pt x="1230667" y="3927566"/>
                    <a:pt x="1405821" y="3974532"/>
                    <a:pt x="1584091" y="3974532"/>
                  </a:cubicBezTo>
                  <a:lnTo>
                    <a:pt x="2597702" y="3974532"/>
                  </a:lnTo>
                  <a:cubicBezTo>
                    <a:pt x="2775975" y="3974532"/>
                    <a:pt x="2951129" y="3927566"/>
                    <a:pt x="3105503" y="3838385"/>
                  </a:cubicBezTo>
                  <a:cubicBezTo>
                    <a:pt x="3259890" y="3749204"/>
                    <a:pt x="3388124" y="3620920"/>
                    <a:pt x="3477256" y="3466440"/>
                  </a:cubicBezTo>
                  <a:lnTo>
                    <a:pt x="4034300" y="2501077"/>
                  </a:lnTo>
                  <a:cubicBezTo>
                    <a:pt x="4123439" y="2346594"/>
                    <a:pt x="4170366" y="2171357"/>
                    <a:pt x="4170366" y="1992988"/>
                  </a:cubicBezTo>
                  <a:cubicBezTo>
                    <a:pt x="4170366" y="1814613"/>
                    <a:pt x="4123442" y="1639376"/>
                    <a:pt x="4034300" y="1484892"/>
                  </a:cubicBezTo>
                  <a:lnTo>
                    <a:pt x="3477256" y="519533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ysDash"/>
              <a:round/>
            </a:ln>
          </p:spPr>
          <p:txBody>
            <a:bodyPr rtlCol="0" anchor="ctr"/>
            <a:lstStyle/>
            <a:p>
              <a:endParaRPr lang="ru-RU" sz="200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863EFF10-4C6D-924B-A403-F4CC758FD07C}"/>
                </a:ext>
              </a:extLst>
            </p:cNvPr>
            <p:cNvSpPr/>
            <p:nvPr/>
          </p:nvSpPr>
          <p:spPr>
            <a:xfrm rot="5400000">
              <a:off x="4316517" y="2069184"/>
              <a:ext cx="4843732" cy="4615395"/>
            </a:xfrm>
            <a:custGeom>
              <a:avLst/>
              <a:gdLst>
                <a:gd name="connsiteX0" fmla="*/ 3151007 w 3781348"/>
                <a:gd name="connsiteY0" fmla="*/ 462167 h 3603093"/>
                <a:gd name="connsiteX1" fmla="*/ 2813061 w 3781348"/>
                <a:gd name="connsiteY1" fmla="*/ 124030 h 3603093"/>
                <a:gd name="connsiteX2" fmla="*/ 2351419 w 3781348"/>
                <a:gd name="connsiteY2" fmla="*/ 262 h 3603093"/>
                <a:gd name="connsiteX3" fmla="*/ 1429951 w 3781348"/>
                <a:gd name="connsiteY3" fmla="*/ 262 h 3603093"/>
                <a:gd name="connsiteX4" fmla="*/ 968308 w 3781348"/>
                <a:gd name="connsiteY4" fmla="*/ 124030 h 3603093"/>
                <a:gd name="connsiteX5" fmla="*/ 630359 w 3781348"/>
                <a:gd name="connsiteY5" fmla="*/ 462167 h 3603093"/>
                <a:gd name="connsiteX6" fmla="*/ 123958 w 3781348"/>
                <a:gd name="connsiteY6" fmla="*/ 1339765 h 3603093"/>
                <a:gd name="connsiteX7" fmla="*/ 262 w 3781348"/>
                <a:gd name="connsiteY7" fmla="*/ 1801670 h 3603093"/>
                <a:gd name="connsiteX8" fmla="*/ 123958 w 3781348"/>
                <a:gd name="connsiteY8" fmla="*/ 2263567 h 3603093"/>
                <a:gd name="connsiteX9" fmla="*/ 630359 w 3781348"/>
                <a:gd name="connsiteY9" fmla="*/ 3141172 h 3603093"/>
                <a:gd name="connsiteX10" fmla="*/ 968315 w 3781348"/>
                <a:gd name="connsiteY10" fmla="*/ 3479301 h 3603093"/>
                <a:gd name="connsiteX11" fmla="*/ 1429954 w 3781348"/>
                <a:gd name="connsiteY11" fmla="*/ 3603070 h 3603093"/>
                <a:gd name="connsiteX12" fmla="*/ 2351422 w 3781348"/>
                <a:gd name="connsiteY12" fmla="*/ 3603070 h 3603093"/>
                <a:gd name="connsiteX13" fmla="*/ 2813058 w 3781348"/>
                <a:gd name="connsiteY13" fmla="*/ 3479301 h 3603093"/>
                <a:gd name="connsiteX14" fmla="*/ 3151014 w 3781348"/>
                <a:gd name="connsiteY14" fmla="*/ 3141172 h 3603093"/>
                <a:gd name="connsiteX15" fmla="*/ 3657418 w 3781348"/>
                <a:gd name="connsiteY15" fmla="*/ 2263567 h 3603093"/>
                <a:gd name="connsiteX16" fmla="*/ 3781115 w 3781348"/>
                <a:gd name="connsiteY16" fmla="*/ 1801670 h 3603093"/>
                <a:gd name="connsiteX17" fmla="*/ 3657418 w 3781348"/>
                <a:gd name="connsiteY17" fmla="*/ 1339765 h 3603093"/>
                <a:gd name="connsiteX18" fmla="*/ 3151014 w 3781348"/>
                <a:gd name="connsiteY18" fmla="*/ 462167 h 360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81348" h="3603093">
                  <a:moveTo>
                    <a:pt x="3151007" y="462167"/>
                  </a:moveTo>
                  <a:cubicBezTo>
                    <a:pt x="3069966" y="321727"/>
                    <a:pt x="2953413" y="205110"/>
                    <a:pt x="2813061" y="124030"/>
                  </a:cubicBezTo>
                  <a:cubicBezTo>
                    <a:pt x="2672710" y="42951"/>
                    <a:pt x="2513491" y="262"/>
                    <a:pt x="2351419" y="262"/>
                  </a:cubicBezTo>
                  <a:lnTo>
                    <a:pt x="1429951" y="262"/>
                  </a:lnTo>
                  <a:cubicBezTo>
                    <a:pt x="1267875" y="262"/>
                    <a:pt x="1108657" y="42951"/>
                    <a:pt x="968308" y="124030"/>
                  </a:cubicBezTo>
                  <a:cubicBezTo>
                    <a:pt x="827956" y="205113"/>
                    <a:pt x="711393" y="321738"/>
                    <a:pt x="630359" y="462167"/>
                  </a:cubicBezTo>
                  <a:lnTo>
                    <a:pt x="123958" y="1339765"/>
                  </a:lnTo>
                  <a:cubicBezTo>
                    <a:pt x="42920" y="1480194"/>
                    <a:pt x="262" y="1639511"/>
                    <a:pt x="262" y="1801670"/>
                  </a:cubicBezTo>
                  <a:cubicBezTo>
                    <a:pt x="262" y="1963821"/>
                    <a:pt x="42927" y="2123138"/>
                    <a:pt x="123958" y="2263567"/>
                  </a:cubicBezTo>
                  <a:lnTo>
                    <a:pt x="630359" y="3141172"/>
                  </a:lnTo>
                  <a:cubicBezTo>
                    <a:pt x="711383" y="3281594"/>
                    <a:pt x="827960" y="3398229"/>
                    <a:pt x="968315" y="3479301"/>
                  </a:cubicBezTo>
                  <a:cubicBezTo>
                    <a:pt x="1108657" y="3560377"/>
                    <a:pt x="1267889" y="3603070"/>
                    <a:pt x="1429954" y="3603070"/>
                  </a:cubicBezTo>
                  <a:lnTo>
                    <a:pt x="2351422" y="3603070"/>
                  </a:lnTo>
                  <a:cubicBezTo>
                    <a:pt x="2513484" y="3603070"/>
                    <a:pt x="2672720" y="3560377"/>
                    <a:pt x="2813058" y="3479301"/>
                  </a:cubicBezTo>
                  <a:cubicBezTo>
                    <a:pt x="2953410" y="3398225"/>
                    <a:pt x="3069983" y="3281605"/>
                    <a:pt x="3151014" y="3141172"/>
                  </a:cubicBezTo>
                  <a:lnTo>
                    <a:pt x="3657418" y="2263567"/>
                  </a:lnTo>
                  <a:cubicBezTo>
                    <a:pt x="3738453" y="2123127"/>
                    <a:pt x="3781115" y="1963821"/>
                    <a:pt x="3781115" y="1801670"/>
                  </a:cubicBezTo>
                  <a:cubicBezTo>
                    <a:pt x="3781115" y="1639511"/>
                    <a:pt x="3738459" y="1480204"/>
                    <a:pt x="3657418" y="1339765"/>
                  </a:cubicBezTo>
                  <a:lnTo>
                    <a:pt x="3151014" y="462167"/>
                  </a:lnTo>
                  <a:close/>
                </a:path>
              </a:pathLst>
            </a:custGeom>
            <a:gradFill>
              <a:gsLst>
                <a:gs pos="0">
                  <a:srgbClr val="9999FF"/>
                </a:gs>
                <a:gs pos="100000">
                  <a:srgbClr val="003399"/>
                </a:gs>
              </a:gsLst>
              <a:lin ang="18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ru-RU" sz="2000" b="1" dirty="0">
                <a:solidFill>
                  <a:schemeClr val="bg1"/>
                </a:solidFill>
                <a:latin typeface="Play" pitchFamily="2" charset="0"/>
              </a:endParaRP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3C67BBD6-F552-354D-B3AA-E1B196EC5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3020" y="3096720"/>
              <a:ext cx="4333734" cy="2640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72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 15">
            <a:extLst>
              <a:ext uri="{FF2B5EF4-FFF2-40B4-BE49-F238E27FC236}">
                <a16:creationId xmlns:a16="http://schemas.microsoft.com/office/drawing/2014/main" id="{2A807D55-9272-5648-8A04-7124040B11BA}"/>
              </a:ext>
            </a:extLst>
          </p:cNvPr>
          <p:cNvSpPr/>
          <p:nvPr/>
        </p:nvSpPr>
        <p:spPr>
          <a:xfrm>
            <a:off x="2219887" y="286005"/>
            <a:ext cx="9000000" cy="721038"/>
          </a:xfrm>
          <a:custGeom>
            <a:avLst/>
            <a:gdLst>
              <a:gd name="connsiteX0" fmla="*/ 6355705 w 6481912"/>
              <a:gd name="connsiteY0" fmla="*/ 92641 h 721038"/>
              <a:gd name="connsiteX1" fmla="*/ 6288112 w 6481912"/>
              <a:gd name="connsiteY1" fmla="*/ 25018 h 721038"/>
              <a:gd name="connsiteX2" fmla="*/ 6195785 w 6481912"/>
              <a:gd name="connsiteY2" fmla="*/ 262 h 721038"/>
              <a:gd name="connsiteX3" fmla="*/ 286202 w 6481912"/>
              <a:gd name="connsiteY3" fmla="*/ 262 h 721038"/>
              <a:gd name="connsiteX4" fmla="*/ 193874 w 6481912"/>
              <a:gd name="connsiteY4" fmla="*/ 25018 h 721038"/>
              <a:gd name="connsiteX5" fmla="*/ 126281 w 6481912"/>
              <a:gd name="connsiteY5" fmla="*/ 92641 h 721038"/>
              <a:gd name="connsiteX6" fmla="*/ 25001 w 6481912"/>
              <a:gd name="connsiteY6" fmla="*/ 268161 h 721038"/>
              <a:gd name="connsiteX7" fmla="*/ 262 w 6481912"/>
              <a:gd name="connsiteY7" fmla="*/ 360540 h 721038"/>
              <a:gd name="connsiteX8" fmla="*/ 25001 w 6481912"/>
              <a:gd name="connsiteY8" fmla="*/ 452919 h 721038"/>
              <a:gd name="connsiteX9" fmla="*/ 126281 w 6481912"/>
              <a:gd name="connsiteY9" fmla="*/ 628439 h 721038"/>
              <a:gd name="connsiteX10" fmla="*/ 193874 w 6481912"/>
              <a:gd name="connsiteY10" fmla="*/ 696062 h 721038"/>
              <a:gd name="connsiteX11" fmla="*/ 286202 w 6481912"/>
              <a:gd name="connsiteY11" fmla="*/ 720818 h 721038"/>
              <a:gd name="connsiteX12" fmla="*/ 6195785 w 6481912"/>
              <a:gd name="connsiteY12" fmla="*/ 720818 h 721038"/>
              <a:gd name="connsiteX13" fmla="*/ 6288112 w 6481912"/>
              <a:gd name="connsiteY13" fmla="*/ 696062 h 721038"/>
              <a:gd name="connsiteX14" fmla="*/ 6355705 w 6481912"/>
              <a:gd name="connsiteY14" fmla="*/ 628439 h 721038"/>
              <a:gd name="connsiteX15" fmla="*/ 6456986 w 6481912"/>
              <a:gd name="connsiteY15" fmla="*/ 452919 h 721038"/>
              <a:gd name="connsiteX16" fmla="*/ 6481724 w 6481912"/>
              <a:gd name="connsiteY16" fmla="*/ 360540 h 721038"/>
              <a:gd name="connsiteX17" fmla="*/ 6456986 w 6481912"/>
              <a:gd name="connsiteY17" fmla="*/ 268161 h 721038"/>
              <a:gd name="connsiteX18" fmla="*/ 6355705 w 6481912"/>
              <a:gd name="connsiteY18" fmla="*/ 92641 h 72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81912" h="721038">
                <a:moveTo>
                  <a:pt x="6355705" y="92641"/>
                </a:moveTo>
                <a:cubicBezTo>
                  <a:pt x="6339496" y="64554"/>
                  <a:pt x="6316187" y="41228"/>
                  <a:pt x="6288112" y="25018"/>
                </a:cubicBezTo>
                <a:cubicBezTo>
                  <a:pt x="6260044" y="8801"/>
                  <a:pt x="6228197" y="262"/>
                  <a:pt x="6195785" y="262"/>
                </a:cubicBezTo>
                <a:lnTo>
                  <a:pt x="286202" y="262"/>
                </a:lnTo>
                <a:cubicBezTo>
                  <a:pt x="253789" y="262"/>
                  <a:pt x="221942" y="8801"/>
                  <a:pt x="193874" y="25018"/>
                </a:cubicBezTo>
                <a:cubicBezTo>
                  <a:pt x="165803" y="41232"/>
                  <a:pt x="142486" y="64565"/>
                  <a:pt x="126281" y="92641"/>
                </a:cubicBezTo>
                <a:lnTo>
                  <a:pt x="25001" y="268161"/>
                </a:lnTo>
                <a:cubicBezTo>
                  <a:pt x="8796" y="296237"/>
                  <a:pt x="262" y="328109"/>
                  <a:pt x="262" y="360540"/>
                </a:cubicBezTo>
                <a:cubicBezTo>
                  <a:pt x="262" y="392971"/>
                  <a:pt x="8799" y="424843"/>
                  <a:pt x="25001" y="452919"/>
                </a:cubicBezTo>
                <a:lnTo>
                  <a:pt x="126281" y="628439"/>
                </a:lnTo>
                <a:cubicBezTo>
                  <a:pt x="142483" y="656515"/>
                  <a:pt x="165817" y="679866"/>
                  <a:pt x="193874" y="696062"/>
                </a:cubicBezTo>
                <a:cubicBezTo>
                  <a:pt x="221928" y="712266"/>
                  <a:pt x="253817" y="720818"/>
                  <a:pt x="286202" y="720818"/>
                </a:cubicBezTo>
                <a:lnTo>
                  <a:pt x="6195785" y="720818"/>
                </a:lnTo>
                <a:cubicBezTo>
                  <a:pt x="6228169" y="720818"/>
                  <a:pt x="6260059" y="712266"/>
                  <a:pt x="6288112" y="696062"/>
                </a:cubicBezTo>
                <a:cubicBezTo>
                  <a:pt x="6316166" y="679862"/>
                  <a:pt x="6339496" y="656526"/>
                  <a:pt x="6355705" y="628439"/>
                </a:cubicBezTo>
                <a:lnTo>
                  <a:pt x="6456986" y="452919"/>
                </a:lnTo>
                <a:cubicBezTo>
                  <a:pt x="6473193" y="424832"/>
                  <a:pt x="6481724" y="392971"/>
                  <a:pt x="6481724" y="360540"/>
                </a:cubicBezTo>
                <a:cubicBezTo>
                  <a:pt x="6481724" y="328109"/>
                  <a:pt x="6473193" y="296248"/>
                  <a:pt x="6456986" y="268161"/>
                </a:cubicBezTo>
                <a:lnTo>
                  <a:pt x="6355705" y="92641"/>
                </a:lnTo>
                <a:close/>
              </a:path>
            </a:pathLst>
          </a:custGeom>
          <a:gradFill>
            <a:gsLst>
              <a:gs pos="0">
                <a:srgbClr val="9999FF">
                  <a:alpha val="61000"/>
                </a:srgbClr>
              </a:gs>
              <a:gs pos="100000">
                <a:srgbClr val="003399"/>
              </a:gs>
            </a:gsLst>
            <a:lin ang="18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4000" b="1" spc="300" dirty="0">
                <a:solidFill>
                  <a:schemeClr val="bg1"/>
                </a:solidFill>
                <a:latin typeface="Furore" panose="02000503020000020004" pitchFamily="50" charset="0"/>
              </a:rPr>
              <a:t>Введение в </a:t>
            </a:r>
            <a:r>
              <a:rPr lang="ru-RU" sz="4000" b="1" spc="300" dirty="0" err="1">
                <a:solidFill>
                  <a:schemeClr val="bg1"/>
                </a:solidFill>
                <a:latin typeface="Furore" panose="02000503020000020004" pitchFamily="50" charset="0"/>
              </a:rPr>
              <a:t>нейросети</a:t>
            </a:r>
            <a:endParaRPr lang="ru-RU" sz="4000" b="1" spc="300" dirty="0">
              <a:solidFill>
                <a:schemeClr val="bg1"/>
              </a:solidFill>
              <a:latin typeface="Furore" panose="02000503020000020004" pitchFamily="50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EEAAD3A-5161-CB4E-8389-C152B9679A66}"/>
              </a:ext>
            </a:extLst>
          </p:cNvPr>
          <p:cNvGrpSpPr/>
          <p:nvPr/>
        </p:nvGrpSpPr>
        <p:grpSpPr>
          <a:xfrm>
            <a:off x="2393646" y="1530097"/>
            <a:ext cx="5371718" cy="1744032"/>
            <a:chOff x="2393647" y="1530097"/>
            <a:chExt cx="2714063" cy="1744032"/>
          </a:xfrm>
        </p:grpSpPr>
        <p:sp>
          <p:nvSpPr>
            <p:cNvPr id="21" name="Прямоугольник: скругленные углы 1">
              <a:extLst>
                <a:ext uri="{FF2B5EF4-FFF2-40B4-BE49-F238E27FC236}">
                  <a16:creationId xmlns:a16="http://schemas.microsoft.com/office/drawing/2014/main" id="{F0433ED5-3A0B-7545-AF6A-ED1E7873E116}"/>
                </a:ext>
              </a:extLst>
            </p:cNvPr>
            <p:cNvSpPr/>
            <p:nvPr/>
          </p:nvSpPr>
          <p:spPr>
            <a:xfrm>
              <a:off x="2556201" y="1530097"/>
              <a:ext cx="2551509" cy="1744032"/>
            </a:xfrm>
            <a:prstGeom prst="roundRect">
              <a:avLst>
                <a:gd name="adj" fmla="val 11801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000" b="1" dirty="0" err="1">
                  <a:solidFill>
                    <a:srgbClr val="3E5CC2"/>
                  </a:solidFill>
                  <a:latin typeface="Play" pitchFamily="2" charset="0"/>
                </a:rPr>
                <a:t>Нейросеть</a:t>
              </a:r>
              <a:r>
                <a:rPr lang="ru-RU" sz="2000" dirty="0">
                  <a:solidFill>
                    <a:srgbClr val="172B4D"/>
                  </a:solidFill>
                  <a:latin typeface="Play" pitchFamily="2" charset="0"/>
                </a:rPr>
                <a:t> — это модель машинного обучения, которая имитирует структуру и функционирование нервных систем в живых организмах. 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6C76F7FC-EAA0-A242-A4D8-91D40FC672BE}"/>
                </a:ext>
              </a:extLst>
            </p:cNvPr>
            <p:cNvCxnSpPr>
              <a:cxnSpLocks/>
            </p:cNvCxnSpPr>
            <p:nvPr/>
          </p:nvCxnSpPr>
          <p:spPr>
            <a:xfrm>
              <a:off x="2393647" y="2409102"/>
              <a:ext cx="162553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324C05-99BD-6E4C-82A2-9C8999EF9DC2}"/>
              </a:ext>
            </a:extLst>
          </p:cNvPr>
          <p:cNvGrpSpPr/>
          <p:nvPr/>
        </p:nvGrpSpPr>
        <p:grpSpPr>
          <a:xfrm>
            <a:off x="246893" y="1391372"/>
            <a:ext cx="2135482" cy="2035461"/>
            <a:chOff x="246893" y="1391372"/>
            <a:chExt cx="2135482" cy="2035461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6BC22B1-F47B-A34F-9E31-9725FEF80B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6893" y="1391372"/>
              <a:ext cx="2135482" cy="2035461"/>
              <a:chOff x="4851485" y="2244756"/>
              <a:chExt cx="4411810" cy="4205172"/>
            </a:xfrm>
          </p:grpSpPr>
          <p:sp>
            <p:nvSpPr>
              <p:cNvPr id="25" name="Полилиния: фигура 16">
                <a:extLst>
                  <a:ext uri="{FF2B5EF4-FFF2-40B4-BE49-F238E27FC236}">
                    <a16:creationId xmlns:a16="http://schemas.microsoft.com/office/drawing/2014/main" id="{4989FFBD-48C8-084C-BAB8-E6333A092E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1485" y="2244756"/>
                <a:ext cx="4411810" cy="4205172"/>
              </a:xfrm>
              <a:custGeom>
                <a:avLst/>
                <a:gdLst>
                  <a:gd name="connsiteX0" fmla="*/ 3477256 w 4181664"/>
                  <a:gd name="connsiteY0" fmla="*/ 519533 h 3985806"/>
                  <a:gd name="connsiteX1" fmla="*/ 3105510 w 4181664"/>
                  <a:gd name="connsiteY1" fmla="*/ 147585 h 3985806"/>
                  <a:gd name="connsiteX2" fmla="*/ 2597702 w 4181664"/>
                  <a:gd name="connsiteY2" fmla="*/ 11437 h 3985806"/>
                  <a:gd name="connsiteX3" fmla="*/ 1584091 w 4181664"/>
                  <a:gd name="connsiteY3" fmla="*/ 11437 h 3985806"/>
                  <a:gd name="connsiteX4" fmla="*/ 1076286 w 4181664"/>
                  <a:gd name="connsiteY4" fmla="*/ 147585 h 3985806"/>
                  <a:gd name="connsiteX5" fmla="*/ 704540 w 4181664"/>
                  <a:gd name="connsiteY5" fmla="*/ 519533 h 3985806"/>
                  <a:gd name="connsiteX6" fmla="*/ 147496 w 4181664"/>
                  <a:gd name="connsiteY6" fmla="*/ 1484892 h 3985806"/>
                  <a:gd name="connsiteX7" fmla="*/ 11431 w 4181664"/>
                  <a:gd name="connsiteY7" fmla="*/ 1992988 h 3985806"/>
                  <a:gd name="connsiteX8" fmla="*/ 147496 w 4181664"/>
                  <a:gd name="connsiteY8" fmla="*/ 2501077 h 3985806"/>
                  <a:gd name="connsiteX9" fmla="*/ 704540 w 4181664"/>
                  <a:gd name="connsiteY9" fmla="*/ 3466440 h 3985806"/>
                  <a:gd name="connsiteX10" fmla="*/ 1076290 w 4181664"/>
                  <a:gd name="connsiteY10" fmla="*/ 3838385 h 3985806"/>
                  <a:gd name="connsiteX11" fmla="*/ 1584091 w 4181664"/>
                  <a:gd name="connsiteY11" fmla="*/ 3974532 h 3985806"/>
                  <a:gd name="connsiteX12" fmla="*/ 2597702 w 4181664"/>
                  <a:gd name="connsiteY12" fmla="*/ 3974532 h 3985806"/>
                  <a:gd name="connsiteX13" fmla="*/ 3105503 w 4181664"/>
                  <a:gd name="connsiteY13" fmla="*/ 3838385 h 3985806"/>
                  <a:gd name="connsiteX14" fmla="*/ 3477256 w 4181664"/>
                  <a:gd name="connsiteY14" fmla="*/ 3466440 h 3985806"/>
                  <a:gd name="connsiteX15" fmla="*/ 4034300 w 4181664"/>
                  <a:gd name="connsiteY15" fmla="*/ 2501077 h 3985806"/>
                  <a:gd name="connsiteX16" fmla="*/ 4170366 w 4181664"/>
                  <a:gd name="connsiteY16" fmla="*/ 1992988 h 3985806"/>
                  <a:gd name="connsiteX17" fmla="*/ 4034300 w 4181664"/>
                  <a:gd name="connsiteY17" fmla="*/ 1484892 h 3985806"/>
                  <a:gd name="connsiteX18" fmla="*/ 3477256 w 4181664"/>
                  <a:gd name="connsiteY18" fmla="*/ 519533 h 398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1664" h="3985806">
                    <a:moveTo>
                      <a:pt x="3477256" y="519533"/>
                    </a:moveTo>
                    <a:cubicBezTo>
                      <a:pt x="3388110" y="365053"/>
                      <a:pt x="3259901" y="236769"/>
                      <a:pt x="3105510" y="147585"/>
                    </a:cubicBezTo>
                    <a:cubicBezTo>
                      <a:pt x="2951126" y="58397"/>
                      <a:pt x="2775986" y="11437"/>
                      <a:pt x="2597702" y="11437"/>
                    </a:cubicBezTo>
                    <a:lnTo>
                      <a:pt x="1584091" y="11437"/>
                    </a:lnTo>
                    <a:cubicBezTo>
                      <a:pt x="1405810" y="11437"/>
                      <a:pt x="1230670" y="58397"/>
                      <a:pt x="1076286" y="147585"/>
                    </a:cubicBezTo>
                    <a:cubicBezTo>
                      <a:pt x="921899" y="236769"/>
                      <a:pt x="793679" y="365060"/>
                      <a:pt x="704540" y="519533"/>
                    </a:cubicBezTo>
                    <a:lnTo>
                      <a:pt x="147496" y="1484892"/>
                    </a:lnTo>
                    <a:cubicBezTo>
                      <a:pt x="58358" y="1639365"/>
                      <a:pt x="11431" y="1814613"/>
                      <a:pt x="11431" y="1992988"/>
                    </a:cubicBezTo>
                    <a:cubicBezTo>
                      <a:pt x="11431" y="2171357"/>
                      <a:pt x="58365" y="2346605"/>
                      <a:pt x="147496" y="2501077"/>
                    </a:cubicBezTo>
                    <a:lnTo>
                      <a:pt x="704540" y="3466440"/>
                    </a:lnTo>
                    <a:cubicBezTo>
                      <a:pt x="793668" y="3620906"/>
                      <a:pt x="921902" y="3749204"/>
                      <a:pt x="1076290" y="3838385"/>
                    </a:cubicBezTo>
                    <a:cubicBezTo>
                      <a:pt x="1230667" y="3927566"/>
                      <a:pt x="1405821" y="3974532"/>
                      <a:pt x="1584091" y="3974532"/>
                    </a:cubicBezTo>
                    <a:lnTo>
                      <a:pt x="2597702" y="3974532"/>
                    </a:lnTo>
                    <a:cubicBezTo>
                      <a:pt x="2775975" y="3974532"/>
                      <a:pt x="2951129" y="3927566"/>
                      <a:pt x="3105503" y="3838385"/>
                    </a:cubicBezTo>
                    <a:cubicBezTo>
                      <a:pt x="3259890" y="3749204"/>
                      <a:pt x="3388124" y="3620920"/>
                      <a:pt x="3477256" y="3466440"/>
                    </a:cubicBezTo>
                    <a:lnTo>
                      <a:pt x="4034300" y="2501077"/>
                    </a:lnTo>
                    <a:cubicBezTo>
                      <a:pt x="4123439" y="2346594"/>
                      <a:pt x="4170366" y="2171357"/>
                      <a:pt x="4170366" y="1992988"/>
                    </a:cubicBezTo>
                    <a:cubicBezTo>
                      <a:pt x="4170366" y="1814613"/>
                      <a:pt x="4123442" y="1639376"/>
                      <a:pt x="4034300" y="1484892"/>
                    </a:cubicBezTo>
                    <a:lnTo>
                      <a:pt x="3477256" y="51953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ysDash"/>
                <a:round/>
              </a:ln>
            </p:spPr>
            <p:txBody>
              <a:bodyPr rtlCol="0" anchor="ctr"/>
              <a:lstStyle/>
              <a:p>
                <a:endParaRPr lang="ru-RU" sz="2000"/>
              </a:p>
            </p:txBody>
          </p:sp>
          <p:sp>
            <p:nvSpPr>
              <p:cNvPr id="26" name="Полилиния: фигура 17">
                <a:extLst>
                  <a:ext uri="{FF2B5EF4-FFF2-40B4-BE49-F238E27FC236}">
                    <a16:creationId xmlns:a16="http://schemas.microsoft.com/office/drawing/2014/main" id="{0692530C-4A73-C941-A0B9-D83CD60FDBD1}"/>
                  </a:ext>
                </a:extLst>
              </p:cNvPr>
              <p:cNvSpPr/>
              <p:nvPr/>
            </p:nvSpPr>
            <p:spPr>
              <a:xfrm>
                <a:off x="5210600" y="2531355"/>
                <a:ext cx="3781350" cy="3603093"/>
              </a:xfrm>
              <a:custGeom>
                <a:avLst/>
                <a:gdLst>
                  <a:gd name="connsiteX0" fmla="*/ 3151007 w 3781348"/>
                  <a:gd name="connsiteY0" fmla="*/ 462167 h 3603093"/>
                  <a:gd name="connsiteX1" fmla="*/ 2813061 w 3781348"/>
                  <a:gd name="connsiteY1" fmla="*/ 124030 h 3603093"/>
                  <a:gd name="connsiteX2" fmla="*/ 2351419 w 3781348"/>
                  <a:gd name="connsiteY2" fmla="*/ 262 h 3603093"/>
                  <a:gd name="connsiteX3" fmla="*/ 1429951 w 3781348"/>
                  <a:gd name="connsiteY3" fmla="*/ 262 h 3603093"/>
                  <a:gd name="connsiteX4" fmla="*/ 968308 w 3781348"/>
                  <a:gd name="connsiteY4" fmla="*/ 124030 h 3603093"/>
                  <a:gd name="connsiteX5" fmla="*/ 630359 w 3781348"/>
                  <a:gd name="connsiteY5" fmla="*/ 462167 h 3603093"/>
                  <a:gd name="connsiteX6" fmla="*/ 123958 w 3781348"/>
                  <a:gd name="connsiteY6" fmla="*/ 1339765 h 3603093"/>
                  <a:gd name="connsiteX7" fmla="*/ 262 w 3781348"/>
                  <a:gd name="connsiteY7" fmla="*/ 1801670 h 3603093"/>
                  <a:gd name="connsiteX8" fmla="*/ 123958 w 3781348"/>
                  <a:gd name="connsiteY8" fmla="*/ 2263567 h 3603093"/>
                  <a:gd name="connsiteX9" fmla="*/ 630359 w 3781348"/>
                  <a:gd name="connsiteY9" fmla="*/ 3141172 h 3603093"/>
                  <a:gd name="connsiteX10" fmla="*/ 968315 w 3781348"/>
                  <a:gd name="connsiteY10" fmla="*/ 3479301 h 3603093"/>
                  <a:gd name="connsiteX11" fmla="*/ 1429954 w 3781348"/>
                  <a:gd name="connsiteY11" fmla="*/ 3603070 h 3603093"/>
                  <a:gd name="connsiteX12" fmla="*/ 2351422 w 3781348"/>
                  <a:gd name="connsiteY12" fmla="*/ 3603070 h 3603093"/>
                  <a:gd name="connsiteX13" fmla="*/ 2813058 w 3781348"/>
                  <a:gd name="connsiteY13" fmla="*/ 3479301 h 3603093"/>
                  <a:gd name="connsiteX14" fmla="*/ 3151014 w 3781348"/>
                  <a:gd name="connsiteY14" fmla="*/ 3141172 h 3603093"/>
                  <a:gd name="connsiteX15" fmla="*/ 3657418 w 3781348"/>
                  <a:gd name="connsiteY15" fmla="*/ 2263567 h 3603093"/>
                  <a:gd name="connsiteX16" fmla="*/ 3781115 w 3781348"/>
                  <a:gd name="connsiteY16" fmla="*/ 1801670 h 3603093"/>
                  <a:gd name="connsiteX17" fmla="*/ 3657418 w 3781348"/>
                  <a:gd name="connsiteY17" fmla="*/ 1339765 h 3603093"/>
                  <a:gd name="connsiteX18" fmla="*/ 3151014 w 3781348"/>
                  <a:gd name="connsiteY18" fmla="*/ 462167 h 36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81348" h="3603093">
                    <a:moveTo>
                      <a:pt x="3151007" y="462167"/>
                    </a:moveTo>
                    <a:cubicBezTo>
                      <a:pt x="3069966" y="321727"/>
                      <a:pt x="2953413" y="205110"/>
                      <a:pt x="2813061" y="124030"/>
                    </a:cubicBezTo>
                    <a:cubicBezTo>
                      <a:pt x="2672710" y="42951"/>
                      <a:pt x="2513491" y="262"/>
                      <a:pt x="2351419" y="262"/>
                    </a:cubicBezTo>
                    <a:lnTo>
                      <a:pt x="1429951" y="262"/>
                    </a:lnTo>
                    <a:cubicBezTo>
                      <a:pt x="1267875" y="262"/>
                      <a:pt x="1108657" y="42951"/>
                      <a:pt x="968308" y="124030"/>
                    </a:cubicBezTo>
                    <a:cubicBezTo>
                      <a:pt x="827956" y="205113"/>
                      <a:pt x="711393" y="321738"/>
                      <a:pt x="630359" y="462167"/>
                    </a:cubicBezTo>
                    <a:lnTo>
                      <a:pt x="123958" y="1339765"/>
                    </a:lnTo>
                    <a:cubicBezTo>
                      <a:pt x="42920" y="1480194"/>
                      <a:pt x="262" y="1639511"/>
                      <a:pt x="262" y="1801670"/>
                    </a:cubicBezTo>
                    <a:cubicBezTo>
                      <a:pt x="262" y="1963821"/>
                      <a:pt x="42927" y="2123138"/>
                      <a:pt x="123958" y="2263567"/>
                    </a:cubicBezTo>
                    <a:lnTo>
                      <a:pt x="630359" y="3141172"/>
                    </a:lnTo>
                    <a:cubicBezTo>
                      <a:pt x="711383" y="3281594"/>
                      <a:pt x="827960" y="3398229"/>
                      <a:pt x="968315" y="3479301"/>
                    </a:cubicBezTo>
                    <a:cubicBezTo>
                      <a:pt x="1108657" y="3560377"/>
                      <a:pt x="1267889" y="3603070"/>
                      <a:pt x="1429954" y="3603070"/>
                    </a:cubicBezTo>
                    <a:lnTo>
                      <a:pt x="2351422" y="3603070"/>
                    </a:lnTo>
                    <a:cubicBezTo>
                      <a:pt x="2513484" y="3603070"/>
                      <a:pt x="2672720" y="3560377"/>
                      <a:pt x="2813058" y="3479301"/>
                    </a:cubicBezTo>
                    <a:cubicBezTo>
                      <a:pt x="2953410" y="3398225"/>
                      <a:pt x="3069983" y="3281605"/>
                      <a:pt x="3151014" y="3141172"/>
                    </a:cubicBezTo>
                    <a:lnTo>
                      <a:pt x="3657418" y="2263567"/>
                    </a:lnTo>
                    <a:cubicBezTo>
                      <a:pt x="3738453" y="2123127"/>
                      <a:pt x="3781115" y="1963821"/>
                      <a:pt x="3781115" y="1801670"/>
                    </a:cubicBezTo>
                    <a:cubicBezTo>
                      <a:pt x="3781115" y="1639511"/>
                      <a:pt x="3738459" y="1480204"/>
                      <a:pt x="3657418" y="1339765"/>
                    </a:cubicBezTo>
                    <a:lnTo>
                      <a:pt x="3151014" y="462167"/>
                    </a:lnTo>
                    <a:close/>
                  </a:path>
                </a:pathLst>
              </a:custGeom>
              <a:gradFill>
                <a:gsLst>
                  <a:gs pos="0">
                    <a:srgbClr val="9999FF"/>
                  </a:gs>
                  <a:gs pos="100000">
                    <a:srgbClr val="003399"/>
                  </a:gs>
                </a:gsLst>
                <a:lin ang="18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chemeClr val="bg1"/>
                  </a:solidFill>
                  <a:latin typeface="Play" pitchFamily="2" charset="0"/>
                </a:endParaRPr>
              </a:p>
            </p:txBody>
          </p:sp>
        </p:grp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D703F25A-B005-FF43-801F-1F5199074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860" y="1950740"/>
              <a:ext cx="1481548" cy="902746"/>
            </a:xfrm>
            <a:prstGeom prst="rect">
              <a:avLst/>
            </a:prstGeom>
          </p:spPr>
        </p:pic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3611CACF-DB1E-394F-A559-EA808994B78D}"/>
              </a:ext>
            </a:extLst>
          </p:cNvPr>
          <p:cNvGrpSpPr/>
          <p:nvPr/>
        </p:nvGrpSpPr>
        <p:grpSpPr>
          <a:xfrm>
            <a:off x="3803905" y="3779837"/>
            <a:ext cx="2723504" cy="720000"/>
            <a:chOff x="3803904" y="3442585"/>
            <a:chExt cx="3815195" cy="720000"/>
          </a:xfrm>
        </p:grpSpPr>
        <p:sp>
          <p:nvSpPr>
            <p:cNvPr id="28" name="Прямоугольник: скругленные углы 1">
              <a:extLst>
                <a:ext uri="{FF2B5EF4-FFF2-40B4-BE49-F238E27FC236}">
                  <a16:creationId xmlns:a16="http://schemas.microsoft.com/office/drawing/2014/main" id="{FD47DC04-5489-B94B-8815-AAD17D491754}"/>
                </a:ext>
              </a:extLst>
            </p:cNvPr>
            <p:cNvSpPr/>
            <p:nvPr/>
          </p:nvSpPr>
          <p:spPr>
            <a:xfrm>
              <a:off x="4306957" y="3442585"/>
              <a:ext cx="3312142" cy="720000"/>
            </a:xfrm>
            <a:prstGeom prst="roundRect">
              <a:avLst>
                <a:gd name="adj" fmla="val 2572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 marL="342900" indent="-342900">
                <a:spcBef>
                  <a:spcPts val="1000"/>
                </a:spcBef>
                <a:buClr>
                  <a:srgbClr val="3E5CC2"/>
                </a:buClr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rgbClr val="172B4D"/>
                  </a:solidFill>
                  <a:latin typeface="Play" pitchFamily="2" charset="0"/>
                </a:rPr>
                <a:t>Входных</a:t>
              </a:r>
            </a:p>
          </p:txBody>
        </p: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5EA54C6-9772-9245-8BD2-5A85AA41087E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3803904" y="3802585"/>
              <a:ext cx="503053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20E02AD-0696-A44E-B1CE-D44B06E153F6}"/>
              </a:ext>
            </a:extLst>
          </p:cNvPr>
          <p:cNvGrpSpPr/>
          <p:nvPr/>
        </p:nvGrpSpPr>
        <p:grpSpPr>
          <a:xfrm>
            <a:off x="3803905" y="4588220"/>
            <a:ext cx="2756330" cy="720000"/>
            <a:chOff x="3803904" y="4250968"/>
            <a:chExt cx="3815195" cy="720000"/>
          </a:xfrm>
        </p:grpSpPr>
        <p:sp>
          <p:nvSpPr>
            <p:cNvPr id="41" name="Прямоугольник: скругленные углы 1">
              <a:extLst>
                <a:ext uri="{FF2B5EF4-FFF2-40B4-BE49-F238E27FC236}">
                  <a16:creationId xmlns:a16="http://schemas.microsoft.com/office/drawing/2014/main" id="{F1F85E14-A3CB-F340-8A18-4517E010FA3A}"/>
                </a:ext>
              </a:extLst>
            </p:cNvPr>
            <p:cNvSpPr/>
            <p:nvPr/>
          </p:nvSpPr>
          <p:spPr>
            <a:xfrm>
              <a:off x="4306957" y="4250968"/>
              <a:ext cx="3312142" cy="720000"/>
            </a:xfrm>
            <a:prstGeom prst="roundRect">
              <a:avLst>
                <a:gd name="adj" fmla="val 2572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 marL="342900" indent="-342900">
                <a:spcBef>
                  <a:spcPts val="1000"/>
                </a:spcBef>
                <a:buClr>
                  <a:srgbClr val="3E5CC2"/>
                </a:buClr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rgbClr val="172B4D"/>
                  </a:solidFill>
                  <a:latin typeface="Play" pitchFamily="2" charset="0"/>
                </a:rPr>
                <a:t>Скрытых</a:t>
              </a:r>
            </a:p>
          </p:txBody>
        </p: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75AA7B62-8588-3E49-9F57-C2D92E3682C6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3803904" y="4610968"/>
              <a:ext cx="503053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F35D0B77-E544-304F-A503-8E91AE3A3126}"/>
              </a:ext>
            </a:extLst>
          </p:cNvPr>
          <p:cNvGrpSpPr/>
          <p:nvPr/>
        </p:nvGrpSpPr>
        <p:grpSpPr>
          <a:xfrm>
            <a:off x="3803904" y="5396603"/>
            <a:ext cx="2756331" cy="720000"/>
            <a:chOff x="3803904" y="5059351"/>
            <a:chExt cx="3815195" cy="720000"/>
          </a:xfrm>
        </p:grpSpPr>
        <p:sp>
          <p:nvSpPr>
            <p:cNvPr id="42" name="Прямоугольник: скругленные углы 1">
              <a:extLst>
                <a:ext uri="{FF2B5EF4-FFF2-40B4-BE49-F238E27FC236}">
                  <a16:creationId xmlns:a16="http://schemas.microsoft.com/office/drawing/2014/main" id="{1DC5DC0A-96FD-9045-B6B1-5EE53F589276}"/>
                </a:ext>
              </a:extLst>
            </p:cNvPr>
            <p:cNvSpPr/>
            <p:nvPr/>
          </p:nvSpPr>
          <p:spPr>
            <a:xfrm>
              <a:off x="4306957" y="5059351"/>
              <a:ext cx="3312142" cy="720000"/>
            </a:xfrm>
            <a:prstGeom prst="roundRect">
              <a:avLst>
                <a:gd name="adj" fmla="val 2572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 marL="342900" indent="-342900">
                <a:spcBef>
                  <a:spcPts val="1000"/>
                </a:spcBef>
                <a:buClr>
                  <a:srgbClr val="3E5CC2"/>
                </a:buClr>
                <a:buFont typeface="Arial" panose="020B0604020202020204" pitchFamily="34" charset="0"/>
                <a:buChar char="•"/>
              </a:pPr>
              <a:r>
                <a:rPr lang="ru-RU" sz="2000" dirty="0">
                  <a:solidFill>
                    <a:srgbClr val="172B4D"/>
                  </a:solidFill>
                  <a:latin typeface="Play" pitchFamily="2" charset="0"/>
                </a:rPr>
                <a:t>Выходных</a:t>
              </a:r>
            </a:p>
          </p:txBody>
        </p: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B1E49E9-8026-EF4A-B905-9787C47D80A1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3803904" y="5419351"/>
              <a:ext cx="503053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5F730649-95B5-DC42-9687-65FE4EE55DEE}"/>
              </a:ext>
            </a:extLst>
          </p:cNvPr>
          <p:cNvGrpSpPr/>
          <p:nvPr/>
        </p:nvGrpSpPr>
        <p:grpSpPr>
          <a:xfrm>
            <a:off x="419100" y="4139837"/>
            <a:ext cx="3384804" cy="1616766"/>
            <a:chOff x="419100" y="3802585"/>
            <a:chExt cx="3384804" cy="1616766"/>
          </a:xfrm>
        </p:grpSpPr>
        <p:sp>
          <p:nvSpPr>
            <p:cNvPr id="29" name="Прямоугольник: скругленные углы 1">
              <a:extLst>
                <a:ext uri="{FF2B5EF4-FFF2-40B4-BE49-F238E27FC236}">
                  <a16:creationId xmlns:a16="http://schemas.microsoft.com/office/drawing/2014/main" id="{0D6A4ACD-06F0-FE40-AD40-C8482CEFD9DA}"/>
                </a:ext>
              </a:extLst>
            </p:cNvPr>
            <p:cNvSpPr/>
            <p:nvPr/>
          </p:nvSpPr>
          <p:spPr>
            <a:xfrm>
              <a:off x="419100" y="4250968"/>
              <a:ext cx="2808560" cy="720000"/>
            </a:xfrm>
            <a:prstGeom prst="roundRect">
              <a:avLst>
                <a:gd name="adj" fmla="val 29672"/>
              </a:avLst>
            </a:prstGeom>
            <a:gradFill>
              <a:gsLst>
                <a:gs pos="0">
                  <a:srgbClr val="8483DE">
                    <a:alpha val="70000"/>
                  </a:srgbClr>
                </a:gs>
                <a:gs pos="100000">
                  <a:srgbClr val="003399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000" b="1" dirty="0">
                  <a:solidFill>
                    <a:schemeClr val="bg1"/>
                  </a:solidFill>
                  <a:latin typeface="Play" pitchFamily="2" charset="0"/>
                </a:rPr>
                <a:t>Состоят из слоев:</a:t>
              </a:r>
            </a:p>
          </p:txBody>
        </p: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F08F1AD3-1A5F-D847-963F-F233E13FD6ED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3227660" y="4606534"/>
              <a:ext cx="576244" cy="4434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7151D5A3-D804-9B44-9621-880DAA2AECCD}"/>
                </a:ext>
              </a:extLst>
            </p:cNvPr>
            <p:cNvCxnSpPr>
              <a:cxnSpLocks/>
            </p:cNvCxnSpPr>
            <p:nvPr/>
          </p:nvCxnSpPr>
          <p:spPr>
            <a:xfrm>
              <a:off x="3803904" y="3802585"/>
              <a:ext cx="0" cy="1616766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Прямоугольник: скругленные углы 1">
            <a:extLst>
              <a:ext uri="{FF2B5EF4-FFF2-40B4-BE49-F238E27FC236}">
                <a16:creationId xmlns:a16="http://schemas.microsoft.com/office/drawing/2014/main" id="{36DA1FA6-2EDD-4B45-8C77-8EF84BD1FE6E}"/>
              </a:ext>
            </a:extLst>
          </p:cNvPr>
          <p:cNvSpPr/>
          <p:nvPr/>
        </p:nvSpPr>
        <p:spPr>
          <a:xfrm>
            <a:off x="419100" y="6623775"/>
            <a:ext cx="12752947" cy="720000"/>
          </a:xfrm>
          <a:prstGeom prst="roundRect">
            <a:avLst>
              <a:gd name="adj" fmla="val 2572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>
              <a:spcBef>
                <a:spcPts val="1000"/>
              </a:spcBef>
              <a:buClr>
                <a:srgbClr val="3E5CC2"/>
              </a:buClr>
            </a:pPr>
            <a:r>
              <a:rPr lang="ru-RU" sz="2000" dirty="0">
                <a:solidFill>
                  <a:srgbClr val="172B4D"/>
                </a:solidFill>
                <a:latin typeface="Play" pitchFamily="2" charset="0"/>
              </a:rPr>
              <a:t>Слои состоят из нескольких нейронов.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D83FCB-9F2A-4E1F-943A-CE6E7FC5D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" t="23955" r="3244" b="17620"/>
          <a:stretch/>
        </p:blipFill>
        <p:spPr bwMode="auto">
          <a:xfrm>
            <a:off x="6719887" y="4026494"/>
            <a:ext cx="6544298" cy="18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80780ED-7532-439C-9DDB-0154BCA3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193" y="1141090"/>
            <a:ext cx="4027982" cy="268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3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 15">
            <a:extLst>
              <a:ext uri="{FF2B5EF4-FFF2-40B4-BE49-F238E27FC236}">
                <a16:creationId xmlns:a16="http://schemas.microsoft.com/office/drawing/2014/main" id="{2A807D55-9272-5648-8A04-7124040B11BA}"/>
              </a:ext>
            </a:extLst>
          </p:cNvPr>
          <p:cNvSpPr/>
          <p:nvPr/>
        </p:nvSpPr>
        <p:spPr>
          <a:xfrm>
            <a:off x="1638300" y="286005"/>
            <a:ext cx="10125075" cy="721038"/>
          </a:xfrm>
          <a:custGeom>
            <a:avLst/>
            <a:gdLst>
              <a:gd name="connsiteX0" fmla="*/ 6355705 w 6481912"/>
              <a:gd name="connsiteY0" fmla="*/ 92641 h 721038"/>
              <a:gd name="connsiteX1" fmla="*/ 6288112 w 6481912"/>
              <a:gd name="connsiteY1" fmla="*/ 25018 h 721038"/>
              <a:gd name="connsiteX2" fmla="*/ 6195785 w 6481912"/>
              <a:gd name="connsiteY2" fmla="*/ 262 h 721038"/>
              <a:gd name="connsiteX3" fmla="*/ 286202 w 6481912"/>
              <a:gd name="connsiteY3" fmla="*/ 262 h 721038"/>
              <a:gd name="connsiteX4" fmla="*/ 193874 w 6481912"/>
              <a:gd name="connsiteY4" fmla="*/ 25018 h 721038"/>
              <a:gd name="connsiteX5" fmla="*/ 126281 w 6481912"/>
              <a:gd name="connsiteY5" fmla="*/ 92641 h 721038"/>
              <a:gd name="connsiteX6" fmla="*/ 25001 w 6481912"/>
              <a:gd name="connsiteY6" fmla="*/ 268161 h 721038"/>
              <a:gd name="connsiteX7" fmla="*/ 262 w 6481912"/>
              <a:gd name="connsiteY7" fmla="*/ 360540 h 721038"/>
              <a:gd name="connsiteX8" fmla="*/ 25001 w 6481912"/>
              <a:gd name="connsiteY8" fmla="*/ 452919 h 721038"/>
              <a:gd name="connsiteX9" fmla="*/ 126281 w 6481912"/>
              <a:gd name="connsiteY9" fmla="*/ 628439 h 721038"/>
              <a:gd name="connsiteX10" fmla="*/ 193874 w 6481912"/>
              <a:gd name="connsiteY10" fmla="*/ 696062 h 721038"/>
              <a:gd name="connsiteX11" fmla="*/ 286202 w 6481912"/>
              <a:gd name="connsiteY11" fmla="*/ 720818 h 721038"/>
              <a:gd name="connsiteX12" fmla="*/ 6195785 w 6481912"/>
              <a:gd name="connsiteY12" fmla="*/ 720818 h 721038"/>
              <a:gd name="connsiteX13" fmla="*/ 6288112 w 6481912"/>
              <a:gd name="connsiteY13" fmla="*/ 696062 h 721038"/>
              <a:gd name="connsiteX14" fmla="*/ 6355705 w 6481912"/>
              <a:gd name="connsiteY14" fmla="*/ 628439 h 721038"/>
              <a:gd name="connsiteX15" fmla="*/ 6456986 w 6481912"/>
              <a:gd name="connsiteY15" fmla="*/ 452919 h 721038"/>
              <a:gd name="connsiteX16" fmla="*/ 6481724 w 6481912"/>
              <a:gd name="connsiteY16" fmla="*/ 360540 h 721038"/>
              <a:gd name="connsiteX17" fmla="*/ 6456986 w 6481912"/>
              <a:gd name="connsiteY17" fmla="*/ 268161 h 721038"/>
              <a:gd name="connsiteX18" fmla="*/ 6355705 w 6481912"/>
              <a:gd name="connsiteY18" fmla="*/ 92641 h 72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81912" h="721038">
                <a:moveTo>
                  <a:pt x="6355705" y="92641"/>
                </a:moveTo>
                <a:cubicBezTo>
                  <a:pt x="6339496" y="64554"/>
                  <a:pt x="6316187" y="41228"/>
                  <a:pt x="6288112" y="25018"/>
                </a:cubicBezTo>
                <a:cubicBezTo>
                  <a:pt x="6260044" y="8801"/>
                  <a:pt x="6228197" y="262"/>
                  <a:pt x="6195785" y="262"/>
                </a:cubicBezTo>
                <a:lnTo>
                  <a:pt x="286202" y="262"/>
                </a:lnTo>
                <a:cubicBezTo>
                  <a:pt x="253789" y="262"/>
                  <a:pt x="221942" y="8801"/>
                  <a:pt x="193874" y="25018"/>
                </a:cubicBezTo>
                <a:cubicBezTo>
                  <a:pt x="165803" y="41232"/>
                  <a:pt x="142486" y="64565"/>
                  <a:pt x="126281" y="92641"/>
                </a:cubicBezTo>
                <a:lnTo>
                  <a:pt x="25001" y="268161"/>
                </a:lnTo>
                <a:cubicBezTo>
                  <a:pt x="8796" y="296237"/>
                  <a:pt x="262" y="328109"/>
                  <a:pt x="262" y="360540"/>
                </a:cubicBezTo>
                <a:cubicBezTo>
                  <a:pt x="262" y="392971"/>
                  <a:pt x="8799" y="424843"/>
                  <a:pt x="25001" y="452919"/>
                </a:cubicBezTo>
                <a:lnTo>
                  <a:pt x="126281" y="628439"/>
                </a:lnTo>
                <a:cubicBezTo>
                  <a:pt x="142483" y="656515"/>
                  <a:pt x="165817" y="679866"/>
                  <a:pt x="193874" y="696062"/>
                </a:cubicBezTo>
                <a:cubicBezTo>
                  <a:pt x="221928" y="712266"/>
                  <a:pt x="253817" y="720818"/>
                  <a:pt x="286202" y="720818"/>
                </a:cubicBezTo>
                <a:lnTo>
                  <a:pt x="6195785" y="720818"/>
                </a:lnTo>
                <a:cubicBezTo>
                  <a:pt x="6228169" y="720818"/>
                  <a:pt x="6260059" y="712266"/>
                  <a:pt x="6288112" y="696062"/>
                </a:cubicBezTo>
                <a:cubicBezTo>
                  <a:pt x="6316166" y="679862"/>
                  <a:pt x="6339496" y="656526"/>
                  <a:pt x="6355705" y="628439"/>
                </a:cubicBezTo>
                <a:lnTo>
                  <a:pt x="6456986" y="452919"/>
                </a:lnTo>
                <a:cubicBezTo>
                  <a:pt x="6473193" y="424832"/>
                  <a:pt x="6481724" y="392971"/>
                  <a:pt x="6481724" y="360540"/>
                </a:cubicBezTo>
                <a:cubicBezTo>
                  <a:pt x="6481724" y="328109"/>
                  <a:pt x="6473193" y="296248"/>
                  <a:pt x="6456986" y="268161"/>
                </a:cubicBezTo>
                <a:lnTo>
                  <a:pt x="6355705" y="92641"/>
                </a:lnTo>
                <a:close/>
              </a:path>
            </a:pathLst>
          </a:custGeom>
          <a:gradFill>
            <a:gsLst>
              <a:gs pos="0">
                <a:srgbClr val="9999FF">
                  <a:alpha val="61000"/>
                </a:srgbClr>
              </a:gs>
              <a:gs pos="100000">
                <a:srgbClr val="003399"/>
              </a:gs>
            </a:gsLst>
            <a:lin ang="18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4000" b="1" spc="300" dirty="0">
                <a:solidFill>
                  <a:schemeClr val="bg1"/>
                </a:solidFill>
                <a:latin typeface="Furore" panose="02000503020000020004" pitchFamily="50" charset="0"/>
              </a:rPr>
              <a:t>Использование </a:t>
            </a:r>
            <a:r>
              <a:rPr lang="ru-RU" sz="4000" b="1" spc="300" dirty="0" err="1">
                <a:solidFill>
                  <a:schemeClr val="bg1"/>
                </a:solidFill>
                <a:latin typeface="Furore" panose="02000503020000020004" pitchFamily="50" charset="0"/>
              </a:rPr>
              <a:t>нейросетей</a:t>
            </a:r>
            <a:endParaRPr lang="ru-RU" sz="4000" b="1" spc="300" dirty="0">
              <a:solidFill>
                <a:schemeClr val="bg1"/>
              </a:solidFill>
              <a:latin typeface="Furore" panose="02000503020000020004" pitchFamily="50" charset="0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362ECA0A-A772-2849-A8F7-8F77C65101F8}"/>
              </a:ext>
            </a:extLst>
          </p:cNvPr>
          <p:cNvGrpSpPr/>
          <p:nvPr/>
        </p:nvGrpSpPr>
        <p:grpSpPr>
          <a:xfrm>
            <a:off x="1813604" y="1625638"/>
            <a:ext cx="11011442" cy="936000"/>
            <a:chOff x="1813604" y="1625638"/>
            <a:chExt cx="5805495" cy="936000"/>
          </a:xfrm>
        </p:grpSpPr>
        <p:sp>
          <p:nvSpPr>
            <p:cNvPr id="21" name="Прямоугольник: скругленные углы 1">
              <a:extLst>
                <a:ext uri="{FF2B5EF4-FFF2-40B4-BE49-F238E27FC236}">
                  <a16:creationId xmlns:a16="http://schemas.microsoft.com/office/drawing/2014/main" id="{F0433ED5-3A0B-7545-AF6A-ED1E7873E116}"/>
                </a:ext>
              </a:extLst>
            </p:cNvPr>
            <p:cNvSpPr/>
            <p:nvPr/>
          </p:nvSpPr>
          <p:spPr>
            <a:xfrm>
              <a:off x="2120348" y="1625638"/>
              <a:ext cx="5498751" cy="936000"/>
            </a:xfrm>
            <a:prstGeom prst="roundRect">
              <a:avLst>
                <a:gd name="adj" fmla="val 1712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Анализ изображений</a:t>
              </a:r>
            </a:p>
          </p:txBody>
        </p: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0BFB796-42AA-4944-88CB-EF437CB7565A}"/>
                </a:ext>
              </a:extLst>
            </p:cNvPr>
            <p:cNvCxnSpPr>
              <a:cxnSpLocks/>
              <a:stCxn id="25" idx="16"/>
              <a:endCxn id="21" idx="1"/>
            </p:cNvCxnSpPr>
            <p:nvPr/>
          </p:nvCxnSpPr>
          <p:spPr>
            <a:xfrm flipV="1">
              <a:off x="1813604" y="2093638"/>
              <a:ext cx="306744" cy="33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F832F7CC-D07C-4045-B7AF-AA624537ACB6}"/>
              </a:ext>
            </a:extLst>
          </p:cNvPr>
          <p:cNvGrpSpPr/>
          <p:nvPr/>
        </p:nvGrpSpPr>
        <p:grpSpPr>
          <a:xfrm>
            <a:off x="1813604" y="3134927"/>
            <a:ext cx="11011442" cy="936000"/>
            <a:chOff x="1813604" y="3134927"/>
            <a:chExt cx="5805495" cy="936000"/>
          </a:xfrm>
        </p:grpSpPr>
        <p:sp>
          <p:nvSpPr>
            <p:cNvPr id="13" name="Прямоугольник: скругленные углы 1">
              <a:extLst>
                <a:ext uri="{FF2B5EF4-FFF2-40B4-BE49-F238E27FC236}">
                  <a16:creationId xmlns:a16="http://schemas.microsoft.com/office/drawing/2014/main" id="{F88627C2-E6CC-1643-A463-7EF19271A4BC}"/>
                </a:ext>
              </a:extLst>
            </p:cNvPr>
            <p:cNvSpPr/>
            <p:nvPr/>
          </p:nvSpPr>
          <p:spPr>
            <a:xfrm>
              <a:off x="2120348" y="3134927"/>
              <a:ext cx="5498751" cy="936000"/>
            </a:xfrm>
            <a:prstGeom prst="roundRect">
              <a:avLst>
                <a:gd name="adj" fmla="val 1712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Распознавание речи</a:t>
              </a:r>
            </a:p>
          </p:txBody>
        </p: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B1727ECE-AE58-CB48-8626-E76D1B5F7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3604" y="3599709"/>
              <a:ext cx="306744" cy="33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17932A4D-0B87-5149-AF2B-E2D8D9EA99BB}"/>
              </a:ext>
            </a:extLst>
          </p:cNvPr>
          <p:cNvGrpSpPr/>
          <p:nvPr/>
        </p:nvGrpSpPr>
        <p:grpSpPr>
          <a:xfrm>
            <a:off x="1813604" y="4644216"/>
            <a:ext cx="11011442" cy="936000"/>
            <a:chOff x="1813604" y="4644216"/>
            <a:chExt cx="5805495" cy="936000"/>
          </a:xfrm>
        </p:grpSpPr>
        <p:sp>
          <p:nvSpPr>
            <p:cNvPr id="17" name="Прямоугольник: скругленные углы 1">
              <a:extLst>
                <a:ext uri="{FF2B5EF4-FFF2-40B4-BE49-F238E27FC236}">
                  <a16:creationId xmlns:a16="http://schemas.microsoft.com/office/drawing/2014/main" id="{A5F5D839-3CEA-6947-B49E-CE1005483726}"/>
                </a:ext>
              </a:extLst>
            </p:cNvPr>
            <p:cNvSpPr/>
            <p:nvPr/>
          </p:nvSpPr>
          <p:spPr>
            <a:xfrm>
              <a:off x="2120348" y="4644216"/>
              <a:ext cx="5498751" cy="936000"/>
            </a:xfrm>
            <a:prstGeom prst="roundRect">
              <a:avLst>
                <a:gd name="adj" fmla="val 1712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Перевод языков</a:t>
              </a:r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C5CDFA20-C6F5-EA47-8A2E-CC7124A34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3604" y="5117912"/>
              <a:ext cx="306744" cy="33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1627803-2FC4-2C4D-B17B-1F86F9012BF2}"/>
              </a:ext>
            </a:extLst>
          </p:cNvPr>
          <p:cNvGrpSpPr/>
          <p:nvPr/>
        </p:nvGrpSpPr>
        <p:grpSpPr>
          <a:xfrm>
            <a:off x="1813604" y="6153505"/>
            <a:ext cx="11011442" cy="936000"/>
            <a:chOff x="1813604" y="6153505"/>
            <a:chExt cx="5805495" cy="936000"/>
          </a:xfrm>
        </p:grpSpPr>
        <p:sp>
          <p:nvSpPr>
            <p:cNvPr id="32" name="Прямоугольник: скругленные углы 1">
              <a:extLst>
                <a:ext uri="{FF2B5EF4-FFF2-40B4-BE49-F238E27FC236}">
                  <a16:creationId xmlns:a16="http://schemas.microsoft.com/office/drawing/2014/main" id="{1104B8A9-B0B5-1145-91E4-3C9B1ADB6049}"/>
                </a:ext>
              </a:extLst>
            </p:cNvPr>
            <p:cNvSpPr/>
            <p:nvPr/>
          </p:nvSpPr>
          <p:spPr>
            <a:xfrm>
              <a:off x="2120348" y="6153505"/>
              <a:ext cx="5498751" cy="936000"/>
            </a:xfrm>
            <a:prstGeom prst="roundRect">
              <a:avLst>
                <a:gd name="adj" fmla="val 1712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В играх</a:t>
              </a:r>
            </a:p>
          </p:txBody>
        </p: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F2210A93-2E0B-B741-9806-9E87B12A0D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3604" y="6636115"/>
              <a:ext cx="306744" cy="33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43A537B-3997-4246-BB22-B88F2D3E789A}"/>
              </a:ext>
            </a:extLst>
          </p:cNvPr>
          <p:cNvGrpSpPr/>
          <p:nvPr/>
        </p:nvGrpSpPr>
        <p:grpSpPr>
          <a:xfrm>
            <a:off x="306925" y="1373944"/>
            <a:ext cx="1510761" cy="1440000"/>
            <a:chOff x="306925" y="1373944"/>
            <a:chExt cx="1510761" cy="144000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6BC22B1-F47B-A34F-9E31-9725FEF80B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925" y="1373944"/>
              <a:ext cx="1510761" cy="1440000"/>
              <a:chOff x="4851485" y="2244756"/>
              <a:chExt cx="4411810" cy="4205172"/>
            </a:xfrm>
          </p:grpSpPr>
          <p:sp>
            <p:nvSpPr>
              <p:cNvPr id="25" name="Полилиния: фигура 16">
                <a:extLst>
                  <a:ext uri="{FF2B5EF4-FFF2-40B4-BE49-F238E27FC236}">
                    <a16:creationId xmlns:a16="http://schemas.microsoft.com/office/drawing/2014/main" id="{4989FFBD-48C8-084C-BAB8-E6333A092E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1485" y="2244756"/>
                <a:ext cx="4411810" cy="4205172"/>
              </a:xfrm>
              <a:custGeom>
                <a:avLst/>
                <a:gdLst>
                  <a:gd name="connsiteX0" fmla="*/ 3477256 w 4181664"/>
                  <a:gd name="connsiteY0" fmla="*/ 519533 h 3985806"/>
                  <a:gd name="connsiteX1" fmla="*/ 3105510 w 4181664"/>
                  <a:gd name="connsiteY1" fmla="*/ 147585 h 3985806"/>
                  <a:gd name="connsiteX2" fmla="*/ 2597702 w 4181664"/>
                  <a:gd name="connsiteY2" fmla="*/ 11437 h 3985806"/>
                  <a:gd name="connsiteX3" fmla="*/ 1584091 w 4181664"/>
                  <a:gd name="connsiteY3" fmla="*/ 11437 h 3985806"/>
                  <a:gd name="connsiteX4" fmla="*/ 1076286 w 4181664"/>
                  <a:gd name="connsiteY4" fmla="*/ 147585 h 3985806"/>
                  <a:gd name="connsiteX5" fmla="*/ 704540 w 4181664"/>
                  <a:gd name="connsiteY5" fmla="*/ 519533 h 3985806"/>
                  <a:gd name="connsiteX6" fmla="*/ 147496 w 4181664"/>
                  <a:gd name="connsiteY6" fmla="*/ 1484892 h 3985806"/>
                  <a:gd name="connsiteX7" fmla="*/ 11431 w 4181664"/>
                  <a:gd name="connsiteY7" fmla="*/ 1992988 h 3985806"/>
                  <a:gd name="connsiteX8" fmla="*/ 147496 w 4181664"/>
                  <a:gd name="connsiteY8" fmla="*/ 2501077 h 3985806"/>
                  <a:gd name="connsiteX9" fmla="*/ 704540 w 4181664"/>
                  <a:gd name="connsiteY9" fmla="*/ 3466440 h 3985806"/>
                  <a:gd name="connsiteX10" fmla="*/ 1076290 w 4181664"/>
                  <a:gd name="connsiteY10" fmla="*/ 3838385 h 3985806"/>
                  <a:gd name="connsiteX11" fmla="*/ 1584091 w 4181664"/>
                  <a:gd name="connsiteY11" fmla="*/ 3974532 h 3985806"/>
                  <a:gd name="connsiteX12" fmla="*/ 2597702 w 4181664"/>
                  <a:gd name="connsiteY12" fmla="*/ 3974532 h 3985806"/>
                  <a:gd name="connsiteX13" fmla="*/ 3105503 w 4181664"/>
                  <a:gd name="connsiteY13" fmla="*/ 3838385 h 3985806"/>
                  <a:gd name="connsiteX14" fmla="*/ 3477256 w 4181664"/>
                  <a:gd name="connsiteY14" fmla="*/ 3466440 h 3985806"/>
                  <a:gd name="connsiteX15" fmla="*/ 4034300 w 4181664"/>
                  <a:gd name="connsiteY15" fmla="*/ 2501077 h 3985806"/>
                  <a:gd name="connsiteX16" fmla="*/ 4170366 w 4181664"/>
                  <a:gd name="connsiteY16" fmla="*/ 1992988 h 3985806"/>
                  <a:gd name="connsiteX17" fmla="*/ 4034300 w 4181664"/>
                  <a:gd name="connsiteY17" fmla="*/ 1484892 h 3985806"/>
                  <a:gd name="connsiteX18" fmla="*/ 3477256 w 4181664"/>
                  <a:gd name="connsiteY18" fmla="*/ 519533 h 398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1664" h="3985806">
                    <a:moveTo>
                      <a:pt x="3477256" y="519533"/>
                    </a:moveTo>
                    <a:cubicBezTo>
                      <a:pt x="3388110" y="365053"/>
                      <a:pt x="3259901" y="236769"/>
                      <a:pt x="3105510" y="147585"/>
                    </a:cubicBezTo>
                    <a:cubicBezTo>
                      <a:pt x="2951126" y="58397"/>
                      <a:pt x="2775986" y="11437"/>
                      <a:pt x="2597702" y="11437"/>
                    </a:cubicBezTo>
                    <a:lnTo>
                      <a:pt x="1584091" y="11437"/>
                    </a:lnTo>
                    <a:cubicBezTo>
                      <a:pt x="1405810" y="11437"/>
                      <a:pt x="1230670" y="58397"/>
                      <a:pt x="1076286" y="147585"/>
                    </a:cubicBezTo>
                    <a:cubicBezTo>
                      <a:pt x="921899" y="236769"/>
                      <a:pt x="793679" y="365060"/>
                      <a:pt x="704540" y="519533"/>
                    </a:cubicBezTo>
                    <a:lnTo>
                      <a:pt x="147496" y="1484892"/>
                    </a:lnTo>
                    <a:cubicBezTo>
                      <a:pt x="58358" y="1639365"/>
                      <a:pt x="11431" y="1814613"/>
                      <a:pt x="11431" y="1992988"/>
                    </a:cubicBezTo>
                    <a:cubicBezTo>
                      <a:pt x="11431" y="2171357"/>
                      <a:pt x="58365" y="2346605"/>
                      <a:pt x="147496" y="2501077"/>
                    </a:cubicBezTo>
                    <a:lnTo>
                      <a:pt x="704540" y="3466440"/>
                    </a:lnTo>
                    <a:cubicBezTo>
                      <a:pt x="793668" y="3620906"/>
                      <a:pt x="921902" y="3749204"/>
                      <a:pt x="1076290" y="3838385"/>
                    </a:cubicBezTo>
                    <a:cubicBezTo>
                      <a:pt x="1230667" y="3927566"/>
                      <a:pt x="1405821" y="3974532"/>
                      <a:pt x="1584091" y="3974532"/>
                    </a:cubicBezTo>
                    <a:lnTo>
                      <a:pt x="2597702" y="3974532"/>
                    </a:lnTo>
                    <a:cubicBezTo>
                      <a:pt x="2775975" y="3974532"/>
                      <a:pt x="2951129" y="3927566"/>
                      <a:pt x="3105503" y="3838385"/>
                    </a:cubicBezTo>
                    <a:cubicBezTo>
                      <a:pt x="3259890" y="3749204"/>
                      <a:pt x="3388124" y="3620920"/>
                      <a:pt x="3477256" y="3466440"/>
                    </a:cubicBezTo>
                    <a:lnTo>
                      <a:pt x="4034300" y="2501077"/>
                    </a:lnTo>
                    <a:cubicBezTo>
                      <a:pt x="4123439" y="2346594"/>
                      <a:pt x="4170366" y="2171357"/>
                      <a:pt x="4170366" y="1992988"/>
                    </a:cubicBezTo>
                    <a:cubicBezTo>
                      <a:pt x="4170366" y="1814613"/>
                      <a:pt x="4123442" y="1639376"/>
                      <a:pt x="4034300" y="1484892"/>
                    </a:cubicBezTo>
                    <a:lnTo>
                      <a:pt x="3477256" y="51953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ysDash"/>
                <a:round/>
              </a:ln>
            </p:spPr>
            <p:txBody>
              <a:bodyPr rtlCol="0" anchor="ctr"/>
              <a:lstStyle/>
              <a:p>
                <a:endParaRPr lang="ru-RU" sz="2000"/>
              </a:p>
            </p:txBody>
          </p:sp>
          <p:sp>
            <p:nvSpPr>
              <p:cNvPr id="26" name="Полилиния: фигура 17">
                <a:extLst>
                  <a:ext uri="{FF2B5EF4-FFF2-40B4-BE49-F238E27FC236}">
                    <a16:creationId xmlns:a16="http://schemas.microsoft.com/office/drawing/2014/main" id="{0692530C-4A73-C941-A0B9-D83CD60FDBD1}"/>
                  </a:ext>
                </a:extLst>
              </p:cNvPr>
              <p:cNvSpPr/>
              <p:nvPr/>
            </p:nvSpPr>
            <p:spPr>
              <a:xfrm>
                <a:off x="5210600" y="2531355"/>
                <a:ext cx="3781350" cy="3603093"/>
              </a:xfrm>
              <a:custGeom>
                <a:avLst/>
                <a:gdLst>
                  <a:gd name="connsiteX0" fmla="*/ 3151007 w 3781348"/>
                  <a:gd name="connsiteY0" fmla="*/ 462167 h 3603093"/>
                  <a:gd name="connsiteX1" fmla="*/ 2813061 w 3781348"/>
                  <a:gd name="connsiteY1" fmla="*/ 124030 h 3603093"/>
                  <a:gd name="connsiteX2" fmla="*/ 2351419 w 3781348"/>
                  <a:gd name="connsiteY2" fmla="*/ 262 h 3603093"/>
                  <a:gd name="connsiteX3" fmla="*/ 1429951 w 3781348"/>
                  <a:gd name="connsiteY3" fmla="*/ 262 h 3603093"/>
                  <a:gd name="connsiteX4" fmla="*/ 968308 w 3781348"/>
                  <a:gd name="connsiteY4" fmla="*/ 124030 h 3603093"/>
                  <a:gd name="connsiteX5" fmla="*/ 630359 w 3781348"/>
                  <a:gd name="connsiteY5" fmla="*/ 462167 h 3603093"/>
                  <a:gd name="connsiteX6" fmla="*/ 123958 w 3781348"/>
                  <a:gd name="connsiteY6" fmla="*/ 1339765 h 3603093"/>
                  <a:gd name="connsiteX7" fmla="*/ 262 w 3781348"/>
                  <a:gd name="connsiteY7" fmla="*/ 1801670 h 3603093"/>
                  <a:gd name="connsiteX8" fmla="*/ 123958 w 3781348"/>
                  <a:gd name="connsiteY8" fmla="*/ 2263567 h 3603093"/>
                  <a:gd name="connsiteX9" fmla="*/ 630359 w 3781348"/>
                  <a:gd name="connsiteY9" fmla="*/ 3141172 h 3603093"/>
                  <a:gd name="connsiteX10" fmla="*/ 968315 w 3781348"/>
                  <a:gd name="connsiteY10" fmla="*/ 3479301 h 3603093"/>
                  <a:gd name="connsiteX11" fmla="*/ 1429954 w 3781348"/>
                  <a:gd name="connsiteY11" fmla="*/ 3603070 h 3603093"/>
                  <a:gd name="connsiteX12" fmla="*/ 2351422 w 3781348"/>
                  <a:gd name="connsiteY12" fmla="*/ 3603070 h 3603093"/>
                  <a:gd name="connsiteX13" fmla="*/ 2813058 w 3781348"/>
                  <a:gd name="connsiteY13" fmla="*/ 3479301 h 3603093"/>
                  <a:gd name="connsiteX14" fmla="*/ 3151014 w 3781348"/>
                  <a:gd name="connsiteY14" fmla="*/ 3141172 h 3603093"/>
                  <a:gd name="connsiteX15" fmla="*/ 3657418 w 3781348"/>
                  <a:gd name="connsiteY15" fmla="*/ 2263567 h 3603093"/>
                  <a:gd name="connsiteX16" fmla="*/ 3781115 w 3781348"/>
                  <a:gd name="connsiteY16" fmla="*/ 1801670 h 3603093"/>
                  <a:gd name="connsiteX17" fmla="*/ 3657418 w 3781348"/>
                  <a:gd name="connsiteY17" fmla="*/ 1339765 h 3603093"/>
                  <a:gd name="connsiteX18" fmla="*/ 3151014 w 3781348"/>
                  <a:gd name="connsiteY18" fmla="*/ 462167 h 36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81348" h="3603093">
                    <a:moveTo>
                      <a:pt x="3151007" y="462167"/>
                    </a:moveTo>
                    <a:cubicBezTo>
                      <a:pt x="3069966" y="321727"/>
                      <a:pt x="2953413" y="205110"/>
                      <a:pt x="2813061" y="124030"/>
                    </a:cubicBezTo>
                    <a:cubicBezTo>
                      <a:pt x="2672710" y="42951"/>
                      <a:pt x="2513491" y="262"/>
                      <a:pt x="2351419" y="262"/>
                    </a:cubicBezTo>
                    <a:lnTo>
                      <a:pt x="1429951" y="262"/>
                    </a:lnTo>
                    <a:cubicBezTo>
                      <a:pt x="1267875" y="262"/>
                      <a:pt x="1108657" y="42951"/>
                      <a:pt x="968308" y="124030"/>
                    </a:cubicBezTo>
                    <a:cubicBezTo>
                      <a:pt x="827956" y="205113"/>
                      <a:pt x="711393" y="321738"/>
                      <a:pt x="630359" y="462167"/>
                    </a:cubicBezTo>
                    <a:lnTo>
                      <a:pt x="123958" y="1339765"/>
                    </a:lnTo>
                    <a:cubicBezTo>
                      <a:pt x="42920" y="1480194"/>
                      <a:pt x="262" y="1639511"/>
                      <a:pt x="262" y="1801670"/>
                    </a:cubicBezTo>
                    <a:cubicBezTo>
                      <a:pt x="262" y="1963821"/>
                      <a:pt x="42927" y="2123138"/>
                      <a:pt x="123958" y="2263567"/>
                    </a:cubicBezTo>
                    <a:lnTo>
                      <a:pt x="630359" y="3141172"/>
                    </a:lnTo>
                    <a:cubicBezTo>
                      <a:pt x="711383" y="3281594"/>
                      <a:pt x="827960" y="3398229"/>
                      <a:pt x="968315" y="3479301"/>
                    </a:cubicBezTo>
                    <a:cubicBezTo>
                      <a:pt x="1108657" y="3560377"/>
                      <a:pt x="1267889" y="3603070"/>
                      <a:pt x="1429954" y="3603070"/>
                    </a:cubicBezTo>
                    <a:lnTo>
                      <a:pt x="2351422" y="3603070"/>
                    </a:lnTo>
                    <a:cubicBezTo>
                      <a:pt x="2513484" y="3603070"/>
                      <a:pt x="2672720" y="3560377"/>
                      <a:pt x="2813058" y="3479301"/>
                    </a:cubicBezTo>
                    <a:cubicBezTo>
                      <a:pt x="2953410" y="3398225"/>
                      <a:pt x="3069983" y="3281605"/>
                      <a:pt x="3151014" y="3141172"/>
                    </a:cubicBezTo>
                    <a:lnTo>
                      <a:pt x="3657418" y="2263567"/>
                    </a:lnTo>
                    <a:cubicBezTo>
                      <a:pt x="3738453" y="2123127"/>
                      <a:pt x="3781115" y="1963821"/>
                      <a:pt x="3781115" y="1801670"/>
                    </a:cubicBezTo>
                    <a:cubicBezTo>
                      <a:pt x="3781115" y="1639511"/>
                      <a:pt x="3738459" y="1480204"/>
                      <a:pt x="3657418" y="1339765"/>
                    </a:cubicBezTo>
                    <a:lnTo>
                      <a:pt x="3151014" y="462167"/>
                    </a:lnTo>
                    <a:close/>
                  </a:path>
                </a:pathLst>
              </a:custGeom>
              <a:gradFill>
                <a:gsLst>
                  <a:gs pos="0">
                    <a:srgbClr val="9999FF"/>
                  </a:gs>
                  <a:gs pos="100000">
                    <a:srgbClr val="003399"/>
                  </a:gs>
                </a:gsLst>
                <a:lin ang="18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chemeClr val="bg1"/>
                  </a:solidFill>
                  <a:latin typeface="Play" pitchFamily="2" charset="0"/>
                </a:endParaRPr>
              </a:p>
            </p:txBody>
          </p:sp>
        </p:grp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161CC53F-6472-9F4D-B9B3-1A94B7F89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003" y="1591203"/>
              <a:ext cx="718795" cy="1080000"/>
            </a:xfrm>
            <a:prstGeom prst="rect">
              <a:avLst/>
            </a:prstGeom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83D446B-3537-A844-9302-1BF5476FEBD3}"/>
              </a:ext>
            </a:extLst>
          </p:cNvPr>
          <p:cNvGrpSpPr/>
          <p:nvPr/>
        </p:nvGrpSpPr>
        <p:grpSpPr>
          <a:xfrm>
            <a:off x="306925" y="2883888"/>
            <a:ext cx="1510761" cy="1440000"/>
            <a:chOff x="306925" y="2883888"/>
            <a:chExt cx="1510761" cy="1440000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042C2CDB-3F30-A643-A7A4-5239B49DF5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925" y="2883888"/>
              <a:ext cx="1510761" cy="1440000"/>
              <a:chOff x="4851485" y="2244756"/>
              <a:chExt cx="4411810" cy="4205172"/>
            </a:xfrm>
          </p:grpSpPr>
          <p:sp>
            <p:nvSpPr>
              <p:cNvPr id="15" name="Полилиния: фигура 16">
                <a:extLst>
                  <a:ext uri="{FF2B5EF4-FFF2-40B4-BE49-F238E27FC236}">
                    <a16:creationId xmlns:a16="http://schemas.microsoft.com/office/drawing/2014/main" id="{6484A560-11F0-3D47-9CC3-6BC47E657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1485" y="2244756"/>
                <a:ext cx="4411810" cy="4205172"/>
              </a:xfrm>
              <a:custGeom>
                <a:avLst/>
                <a:gdLst>
                  <a:gd name="connsiteX0" fmla="*/ 3477256 w 4181664"/>
                  <a:gd name="connsiteY0" fmla="*/ 519533 h 3985806"/>
                  <a:gd name="connsiteX1" fmla="*/ 3105510 w 4181664"/>
                  <a:gd name="connsiteY1" fmla="*/ 147585 h 3985806"/>
                  <a:gd name="connsiteX2" fmla="*/ 2597702 w 4181664"/>
                  <a:gd name="connsiteY2" fmla="*/ 11437 h 3985806"/>
                  <a:gd name="connsiteX3" fmla="*/ 1584091 w 4181664"/>
                  <a:gd name="connsiteY3" fmla="*/ 11437 h 3985806"/>
                  <a:gd name="connsiteX4" fmla="*/ 1076286 w 4181664"/>
                  <a:gd name="connsiteY4" fmla="*/ 147585 h 3985806"/>
                  <a:gd name="connsiteX5" fmla="*/ 704540 w 4181664"/>
                  <a:gd name="connsiteY5" fmla="*/ 519533 h 3985806"/>
                  <a:gd name="connsiteX6" fmla="*/ 147496 w 4181664"/>
                  <a:gd name="connsiteY6" fmla="*/ 1484892 h 3985806"/>
                  <a:gd name="connsiteX7" fmla="*/ 11431 w 4181664"/>
                  <a:gd name="connsiteY7" fmla="*/ 1992988 h 3985806"/>
                  <a:gd name="connsiteX8" fmla="*/ 147496 w 4181664"/>
                  <a:gd name="connsiteY8" fmla="*/ 2501077 h 3985806"/>
                  <a:gd name="connsiteX9" fmla="*/ 704540 w 4181664"/>
                  <a:gd name="connsiteY9" fmla="*/ 3466440 h 3985806"/>
                  <a:gd name="connsiteX10" fmla="*/ 1076290 w 4181664"/>
                  <a:gd name="connsiteY10" fmla="*/ 3838385 h 3985806"/>
                  <a:gd name="connsiteX11" fmla="*/ 1584091 w 4181664"/>
                  <a:gd name="connsiteY11" fmla="*/ 3974532 h 3985806"/>
                  <a:gd name="connsiteX12" fmla="*/ 2597702 w 4181664"/>
                  <a:gd name="connsiteY12" fmla="*/ 3974532 h 3985806"/>
                  <a:gd name="connsiteX13" fmla="*/ 3105503 w 4181664"/>
                  <a:gd name="connsiteY13" fmla="*/ 3838385 h 3985806"/>
                  <a:gd name="connsiteX14" fmla="*/ 3477256 w 4181664"/>
                  <a:gd name="connsiteY14" fmla="*/ 3466440 h 3985806"/>
                  <a:gd name="connsiteX15" fmla="*/ 4034300 w 4181664"/>
                  <a:gd name="connsiteY15" fmla="*/ 2501077 h 3985806"/>
                  <a:gd name="connsiteX16" fmla="*/ 4170366 w 4181664"/>
                  <a:gd name="connsiteY16" fmla="*/ 1992988 h 3985806"/>
                  <a:gd name="connsiteX17" fmla="*/ 4034300 w 4181664"/>
                  <a:gd name="connsiteY17" fmla="*/ 1484892 h 3985806"/>
                  <a:gd name="connsiteX18" fmla="*/ 3477256 w 4181664"/>
                  <a:gd name="connsiteY18" fmla="*/ 519533 h 398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1664" h="3985806">
                    <a:moveTo>
                      <a:pt x="3477256" y="519533"/>
                    </a:moveTo>
                    <a:cubicBezTo>
                      <a:pt x="3388110" y="365053"/>
                      <a:pt x="3259901" y="236769"/>
                      <a:pt x="3105510" y="147585"/>
                    </a:cubicBezTo>
                    <a:cubicBezTo>
                      <a:pt x="2951126" y="58397"/>
                      <a:pt x="2775986" y="11437"/>
                      <a:pt x="2597702" y="11437"/>
                    </a:cubicBezTo>
                    <a:lnTo>
                      <a:pt x="1584091" y="11437"/>
                    </a:lnTo>
                    <a:cubicBezTo>
                      <a:pt x="1405810" y="11437"/>
                      <a:pt x="1230670" y="58397"/>
                      <a:pt x="1076286" y="147585"/>
                    </a:cubicBezTo>
                    <a:cubicBezTo>
                      <a:pt x="921899" y="236769"/>
                      <a:pt x="793679" y="365060"/>
                      <a:pt x="704540" y="519533"/>
                    </a:cubicBezTo>
                    <a:lnTo>
                      <a:pt x="147496" y="1484892"/>
                    </a:lnTo>
                    <a:cubicBezTo>
                      <a:pt x="58358" y="1639365"/>
                      <a:pt x="11431" y="1814613"/>
                      <a:pt x="11431" y="1992988"/>
                    </a:cubicBezTo>
                    <a:cubicBezTo>
                      <a:pt x="11431" y="2171357"/>
                      <a:pt x="58365" y="2346605"/>
                      <a:pt x="147496" y="2501077"/>
                    </a:cubicBezTo>
                    <a:lnTo>
                      <a:pt x="704540" y="3466440"/>
                    </a:lnTo>
                    <a:cubicBezTo>
                      <a:pt x="793668" y="3620906"/>
                      <a:pt x="921902" y="3749204"/>
                      <a:pt x="1076290" y="3838385"/>
                    </a:cubicBezTo>
                    <a:cubicBezTo>
                      <a:pt x="1230667" y="3927566"/>
                      <a:pt x="1405821" y="3974532"/>
                      <a:pt x="1584091" y="3974532"/>
                    </a:cubicBezTo>
                    <a:lnTo>
                      <a:pt x="2597702" y="3974532"/>
                    </a:lnTo>
                    <a:cubicBezTo>
                      <a:pt x="2775975" y="3974532"/>
                      <a:pt x="2951129" y="3927566"/>
                      <a:pt x="3105503" y="3838385"/>
                    </a:cubicBezTo>
                    <a:cubicBezTo>
                      <a:pt x="3259890" y="3749204"/>
                      <a:pt x="3388124" y="3620920"/>
                      <a:pt x="3477256" y="3466440"/>
                    </a:cubicBezTo>
                    <a:lnTo>
                      <a:pt x="4034300" y="2501077"/>
                    </a:lnTo>
                    <a:cubicBezTo>
                      <a:pt x="4123439" y="2346594"/>
                      <a:pt x="4170366" y="2171357"/>
                      <a:pt x="4170366" y="1992988"/>
                    </a:cubicBezTo>
                    <a:cubicBezTo>
                      <a:pt x="4170366" y="1814613"/>
                      <a:pt x="4123442" y="1639376"/>
                      <a:pt x="4034300" y="1484892"/>
                    </a:cubicBezTo>
                    <a:lnTo>
                      <a:pt x="3477256" y="51953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ysDash"/>
                <a:round/>
              </a:ln>
            </p:spPr>
            <p:txBody>
              <a:bodyPr rtlCol="0" anchor="ctr"/>
              <a:lstStyle/>
              <a:p>
                <a:endParaRPr lang="ru-RU" sz="2000"/>
              </a:p>
            </p:txBody>
          </p:sp>
          <p:sp>
            <p:nvSpPr>
              <p:cNvPr id="16" name="Полилиния: фигура 17">
                <a:extLst>
                  <a:ext uri="{FF2B5EF4-FFF2-40B4-BE49-F238E27FC236}">
                    <a16:creationId xmlns:a16="http://schemas.microsoft.com/office/drawing/2014/main" id="{68C57891-633B-F045-B598-6C5FC6BDC9A8}"/>
                  </a:ext>
                </a:extLst>
              </p:cNvPr>
              <p:cNvSpPr/>
              <p:nvPr/>
            </p:nvSpPr>
            <p:spPr>
              <a:xfrm>
                <a:off x="5210600" y="2531355"/>
                <a:ext cx="3781350" cy="3603093"/>
              </a:xfrm>
              <a:custGeom>
                <a:avLst/>
                <a:gdLst>
                  <a:gd name="connsiteX0" fmla="*/ 3151007 w 3781348"/>
                  <a:gd name="connsiteY0" fmla="*/ 462167 h 3603093"/>
                  <a:gd name="connsiteX1" fmla="*/ 2813061 w 3781348"/>
                  <a:gd name="connsiteY1" fmla="*/ 124030 h 3603093"/>
                  <a:gd name="connsiteX2" fmla="*/ 2351419 w 3781348"/>
                  <a:gd name="connsiteY2" fmla="*/ 262 h 3603093"/>
                  <a:gd name="connsiteX3" fmla="*/ 1429951 w 3781348"/>
                  <a:gd name="connsiteY3" fmla="*/ 262 h 3603093"/>
                  <a:gd name="connsiteX4" fmla="*/ 968308 w 3781348"/>
                  <a:gd name="connsiteY4" fmla="*/ 124030 h 3603093"/>
                  <a:gd name="connsiteX5" fmla="*/ 630359 w 3781348"/>
                  <a:gd name="connsiteY5" fmla="*/ 462167 h 3603093"/>
                  <a:gd name="connsiteX6" fmla="*/ 123958 w 3781348"/>
                  <a:gd name="connsiteY6" fmla="*/ 1339765 h 3603093"/>
                  <a:gd name="connsiteX7" fmla="*/ 262 w 3781348"/>
                  <a:gd name="connsiteY7" fmla="*/ 1801670 h 3603093"/>
                  <a:gd name="connsiteX8" fmla="*/ 123958 w 3781348"/>
                  <a:gd name="connsiteY8" fmla="*/ 2263567 h 3603093"/>
                  <a:gd name="connsiteX9" fmla="*/ 630359 w 3781348"/>
                  <a:gd name="connsiteY9" fmla="*/ 3141172 h 3603093"/>
                  <a:gd name="connsiteX10" fmla="*/ 968315 w 3781348"/>
                  <a:gd name="connsiteY10" fmla="*/ 3479301 h 3603093"/>
                  <a:gd name="connsiteX11" fmla="*/ 1429954 w 3781348"/>
                  <a:gd name="connsiteY11" fmla="*/ 3603070 h 3603093"/>
                  <a:gd name="connsiteX12" fmla="*/ 2351422 w 3781348"/>
                  <a:gd name="connsiteY12" fmla="*/ 3603070 h 3603093"/>
                  <a:gd name="connsiteX13" fmla="*/ 2813058 w 3781348"/>
                  <a:gd name="connsiteY13" fmla="*/ 3479301 h 3603093"/>
                  <a:gd name="connsiteX14" fmla="*/ 3151014 w 3781348"/>
                  <a:gd name="connsiteY14" fmla="*/ 3141172 h 3603093"/>
                  <a:gd name="connsiteX15" fmla="*/ 3657418 w 3781348"/>
                  <a:gd name="connsiteY15" fmla="*/ 2263567 h 3603093"/>
                  <a:gd name="connsiteX16" fmla="*/ 3781115 w 3781348"/>
                  <a:gd name="connsiteY16" fmla="*/ 1801670 h 3603093"/>
                  <a:gd name="connsiteX17" fmla="*/ 3657418 w 3781348"/>
                  <a:gd name="connsiteY17" fmla="*/ 1339765 h 3603093"/>
                  <a:gd name="connsiteX18" fmla="*/ 3151014 w 3781348"/>
                  <a:gd name="connsiteY18" fmla="*/ 462167 h 36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81348" h="3603093">
                    <a:moveTo>
                      <a:pt x="3151007" y="462167"/>
                    </a:moveTo>
                    <a:cubicBezTo>
                      <a:pt x="3069966" y="321727"/>
                      <a:pt x="2953413" y="205110"/>
                      <a:pt x="2813061" y="124030"/>
                    </a:cubicBezTo>
                    <a:cubicBezTo>
                      <a:pt x="2672710" y="42951"/>
                      <a:pt x="2513491" y="262"/>
                      <a:pt x="2351419" y="262"/>
                    </a:cubicBezTo>
                    <a:lnTo>
                      <a:pt x="1429951" y="262"/>
                    </a:lnTo>
                    <a:cubicBezTo>
                      <a:pt x="1267875" y="262"/>
                      <a:pt x="1108657" y="42951"/>
                      <a:pt x="968308" y="124030"/>
                    </a:cubicBezTo>
                    <a:cubicBezTo>
                      <a:pt x="827956" y="205113"/>
                      <a:pt x="711393" y="321738"/>
                      <a:pt x="630359" y="462167"/>
                    </a:cubicBezTo>
                    <a:lnTo>
                      <a:pt x="123958" y="1339765"/>
                    </a:lnTo>
                    <a:cubicBezTo>
                      <a:pt x="42920" y="1480194"/>
                      <a:pt x="262" y="1639511"/>
                      <a:pt x="262" y="1801670"/>
                    </a:cubicBezTo>
                    <a:cubicBezTo>
                      <a:pt x="262" y="1963821"/>
                      <a:pt x="42927" y="2123138"/>
                      <a:pt x="123958" y="2263567"/>
                    </a:cubicBezTo>
                    <a:lnTo>
                      <a:pt x="630359" y="3141172"/>
                    </a:lnTo>
                    <a:cubicBezTo>
                      <a:pt x="711383" y="3281594"/>
                      <a:pt x="827960" y="3398229"/>
                      <a:pt x="968315" y="3479301"/>
                    </a:cubicBezTo>
                    <a:cubicBezTo>
                      <a:pt x="1108657" y="3560377"/>
                      <a:pt x="1267889" y="3603070"/>
                      <a:pt x="1429954" y="3603070"/>
                    </a:cubicBezTo>
                    <a:lnTo>
                      <a:pt x="2351422" y="3603070"/>
                    </a:lnTo>
                    <a:cubicBezTo>
                      <a:pt x="2513484" y="3603070"/>
                      <a:pt x="2672720" y="3560377"/>
                      <a:pt x="2813058" y="3479301"/>
                    </a:cubicBezTo>
                    <a:cubicBezTo>
                      <a:pt x="2953410" y="3398225"/>
                      <a:pt x="3069983" y="3281605"/>
                      <a:pt x="3151014" y="3141172"/>
                    </a:cubicBezTo>
                    <a:lnTo>
                      <a:pt x="3657418" y="2263567"/>
                    </a:lnTo>
                    <a:cubicBezTo>
                      <a:pt x="3738453" y="2123127"/>
                      <a:pt x="3781115" y="1963821"/>
                      <a:pt x="3781115" y="1801670"/>
                    </a:cubicBezTo>
                    <a:cubicBezTo>
                      <a:pt x="3781115" y="1639511"/>
                      <a:pt x="3738459" y="1480204"/>
                      <a:pt x="3657418" y="1339765"/>
                    </a:cubicBezTo>
                    <a:lnTo>
                      <a:pt x="3151014" y="462167"/>
                    </a:lnTo>
                    <a:close/>
                  </a:path>
                </a:pathLst>
              </a:custGeom>
              <a:gradFill>
                <a:gsLst>
                  <a:gs pos="0">
                    <a:srgbClr val="9999FF"/>
                  </a:gs>
                  <a:gs pos="100000">
                    <a:srgbClr val="003399"/>
                  </a:gs>
                </a:gsLst>
                <a:lin ang="18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chemeClr val="bg1"/>
                  </a:solidFill>
                  <a:latin typeface="Play" pitchFamily="2" charset="0"/>
                </a:endParaRPr>
              </a:p>
            </p:txBody>
          </p:sp>
        </p:grp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54C997A-3389-934C-99D0-B67C68A1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641" y="3262524"/>
              <a:ext cx="859301" cy="644476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B503DEA3-3EF4-F242-92BA-D9AAE6EA948D}"/>
              </a:ext>
            </a:extLst>
          </p:cNvPr>
          <p:cNvGrpSpPr/>
          <p:nvPr/>
        </p:nvGrpSpPr>
        <p:grpSpPr>
          <a:xfrm>
            <a:off x="306925" y="4393832"/>
            <a:ext cx="1510761" cy="1440000"/>
            <a:chOff x="306925" y="4393832"/>
            <a:chExt cx="1510761" cy="1440000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22BAA7C9-F7F6-D14D-B925-3EFB8452D3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925" y="4393832"/>
              <a:ext cx="1510761" cy="1440000"/>
              <a:chOff x="4851485" y="2244756"/>
              <a:chExt cx="4411810" cy="4205172"/>
            </a:xfrm>
          </p:grpSpPr>
          <p:sp>
            <p:nvSpPr>
              <p:cNvPr id="19" name="Полилиния: фигура 16">
                <a:extLst>
                  <a:ext uri="{FF2B5EF4-FFF2-40B4-BE49-F238E27FC236}">
                    <a16:creationId xmlns:a16="http://schemas.microsoft.com/office/drawing/2014/main" id="{1F5C3C2B-FF25-5940-A064-AAE543DBC9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1485" y="2244756"/>
                <a:ext cx="4411810" cy="4205172"/>
              </a:xfrm>
              <a:custGeom>
                <a:avLst/>
                <a:gdLst>
                  <a:gd name="connsiteX0" fmla="*/ 3477256 w 4181664"/>
                  <a:gd name="connsiteY0" fmla="*/ 519533 h 3985806"/>
                  <a:gd name="connsiteX1" fmla="*/ 3105510 w 4181664"/>
                  <a:gd name="connsiteY1" fmla="*/ 147585 h 3985806"/>
                  <a:gd name="connsiteX2" fmla="*/ 2597702 w 4181664"/>
                  <a:gd name="connsiteY2" fmla="*/ 11437 h 3985806"/>
                  <a:gd name="connsiteX3" fmla="*/ 1584091 w 4181664"/>
                  <a:gd name="connsiteY3" fmla="*/ 11437 h 3985806"/>
                  <a:gd name="connsiteX4" fmla="*/ 1076286 w 4181664"/>
                  <a:gd name="connsiteY4" fmla="*/ 147585 h 3985806"/>
                  <a:gd name="connsiteX5" fmla="*/ 704540 w 4181664"/>
                  <a:gd name="connsiteY5" fmla="*/ 519533 h 3985806"/>
                  <a:gd name="connsiteX6" fmla="*/ 147496 w 4181664"/>
                  <a:gd name="connsiteY6" fmla="*/ 1484892 h 3985806"/>
                  <a:gd name="connsiteX7" fmla="*/ 11431 w 4181664"/>
                  <a:gd name="connsiteY7" fmla="*/ 1992988 h 3985806"/>
                  <a:gd name="connsiteX8" fmla="*/ 147496 w 4181664"/>
                  <a:gd name="connsiteY8" fmla="*/ 2501077 h 3985806"/>
                  <a:gd name="connsiteX9" fmla="*/ 704540 w 4181664"/>
                  <a:gd name="connsiteY9" fmla="*/ 3466440 h 3985806"/>
                  <a:gd name="connsiteX10" fmla="*/ 1076290 w 4181664"/>
                  <a:gd name="connsiteY10" fmla="*/ 3838385 h 3985806"/>
                  <a:gd name="connsiteX11" fmla="*/ 1584091 w 4181664"/>
                  <a:gd name="connsiteY11" fmla="*/ 3974532 h 3985806"/>
                  <a:gd name="connsiteX12" fmla="*/ 2597702 w 4181664"/>
                  <a:gd name="connsiteY12" fmla="*/ 3974532 h 3985806"/>
                  <a:gd name="connsiteX13" fmla="*/ 3105503 w 4181664"/>
                  <a:gd name="connsiteY13" fmla="*/ 3838385 h 3985806"/>
                  <a:gd name="connsiteX14" fmla="*/ 3477256 w 4181664"/>
                  <a:gd name="connsiteY14" fmla="*/ 3466440 h 3985806"/>
                  <a:gd name="connsiteX15" fmla="*/ 4034300 w 4181664"/>
                  <a:gd name="connsiteY15" fmla="*/ 2501077 h 3985806"/>
                  <a:gd name="connsiteX16" fmla="*/ 4170366 w 4181664"/>
                  <a:gd name="connsiteY16" fmla="*/ 1992988 h 3985806"/>
                  <a:gd name="connsiteX17" fmla="*/ 4034300 w 4181664"/>
                  <a:gd name="connsiteY17" fmla="*/ 1484892 h 3985806"/>
                  <a:gd name="connsiteX18" fmla="*/ 3477256 w 4181664"/>
                  <a:gd name="connsiteY18" fmla="*/ 519533 h 398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1664" h="3985806">
                    <a:moveTo>
                      <a:pt x="3477256" y="519533"/>
                    </a:moveTo>
                    <a:cubicBezTo>
                      <a:pt x="3388110" y="365053"/>
                      <a:pt x="3259901" y="236769"/>
                      <a:pt x="3105510" y="147585"/>
                    </a:cubicBezTo>
                    <a:cubicBezTo>
                      <a:pt x="2951126" y="58397"/>
                      <a:pt x="2775986" y="11437"/>
                      <a:pt x="2597702" y="11437"/>
                    </a:cubicBezTo>
                    <a:lnTo>
                      <a:pt x="1584091" y="11437"/>
                    </a:lnTo>
                    <a:cubicBezTo>
                      <a:pt x="1405810" y="11437"/>
                      <a:pt x="1230670" y="58397"/>
                      <a:pt x="1076286" y="147585"/>
                    </a:cubicBezTo>
                    <a:cubicBezTo>
                      <a:pt x="921899" y="236769"/>
                      <a:pt x="793679" y="365060"/>
                      <a:pt x="704540" y="519533"/>
                    </a:cubicBezTo>
                    <a:lnTo>
                      <a:pt x="147496" y="1484892"/>
                    </a:lnTo>
                    <a:cubicBezTo>
                      <a:pt x="58358" y="1639365"/>
                      <a:pt x="11431" y="1814613"/>
                      <a:pt x="11431" y="1992988"/>
                    </a:cubicBezTo>
                    <a:cubicBezTo>
                      <a:pt x="11431" y="2171357"/>
                      <a:pt x="58365" y="2346605"/>
                      <a:pt x="147496" y="2501077"/>
                    </a:cubicBezTo>
                    <a:lnTo>
                      <a:pt x="704540" y="3466440"/>
                    </a:lnTo>
                    <a:cubicBezTo>
                      <a:pt x="793668" y="3620906"/>
                      <a:pt x="921902" y="3749204"/>
                      <a:pt x="1076290" y="3838385"/>
                    </a:cubicBezTo>
                    <a:cubicBezTo>
                      <a:pt x="1230667" y="3927566"/>
                      <a:pt x="1405821" y="3974532"/>
                      <a:pt x="1584091" y="3974532"/>
                    </a:cubicBezTo>
                    <a:lnTo>
                      <a:pt x="2597702" y="3974532"/>
                    </a:lnTo>
                    <a:cubicBezTo>
                      <a:pt x="2775975" y="3974532"/>
                      <a:pt x="2951129" y="3927566"/>
                      <a:pt x="3105503" y="3838385"/>
                    </a:cubicBezTo>
                    <a:cubicBezTo>
                      <a:pt x="3259890" y="3749204"/>
                      <a:pt x="3388124" y="3620920"/>
                      <a:pt x="3477256" y="3466440"/>
                    </a:cubicBezTo>
                    <a:lnTo>
                      <a:pt x="4034300" y="2501077"/>
                    </a:lnTo>
                    <a:cubicBezTo>
                      <a:pt x="4123439" y="2346594"/>
                      <a:pt x="4170366" y="2171357"/>
                      <a:pt x="4170366" y="1992988"/>
                    </a:cubicBezTo>
                    <a:cubicBezTo>
                      <a:pt x="4170366" y="1814613"/>
                      <a:pt x="4123442" y="1639376"/>
                      <a:pt x="4034300" y="1484892"/>
                    </a:cubicBezTo>
                    <a:lnTo>
                      <a:pt x="3477256" y="51953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ysDash"/>
                <a:round/>
              </a:ln>
            </p:spPr>
            <p:txBody>
              <a:bodyPr rtlCol="0" anchor="ctr"/>
              <a:lstStyle/>
              <a:p>
                <a:endParaRPr lang="ru-RU" sz="2000"/>
              </a:p>
            </p:txBody>
          </p:sp>
          <p:sp>
            <p:nvSpPr>
              <p:cNvPr id="20" name="Полилиния: фигура 17">
                <a:extLst>
                  <a:ext uri="{FF2B5EF4-FFF2-40B4-BE49-F238E27FC236}">
                    <a16:creationId xmlns:a16="http://schemas.microsoft.com/office/drawing/2014/main" id="{15942517-D6C3-464F-AAF2-2636C641E139}"/>
                  </a:ext>
                </a:extLst>
              </p:cNvPr>
              <p:cNvSpPr/>
              <p:nvPr/>
            </p:nvSpPr>
            <p:spPr>
              <a:xfrm>
                <a:off x="5210600" y="2531355"/>
                <a:ext cx="3781350" cy="3603093"/>
              </a:xfrm>
              <a:custGeom>
                <a:avLst/>
                <a:gdLst>
                  <a:gd name="connsiteX0" fmla="*/ 3151007 w 3781348"/>
                  <a:gd name="connsiteY0" fmla="*/ 462167 h 3603093"/>
                  <a:gd name="connsiteX1" fmla="*/ 2813061 w 3781348"/>
                  <a:gd name="connsiteY1" fmla="*/ 124030 h 3603093"/>
                  <a:gd name="connsiteX2" fmla="*/ 2351419 w 3781348"/>
                  <a:gd name="connsiteY2" fmla="*/ 262 h 3603093"/>
                  <a:gd name="connsiteX3" fmla="*/ 1429951 w 3781348"/>
                  <a:gd name="connsiteY3" fmla="*/ 262 h 3603093"/>
                  <a:gd name="connsiteX4" fmla="*/ 968308 w 3781348"/>
                  <a:gd name="connsiteY4" fmla="*/ 124030 h 3603093"/>
                  <a:gd name="connsiteX5" fmla="*/ 630359 w 3781348"/>
                  <a:gd name="connsiteY5" fmla="*/ 462167 h 3603093"/>
                  <a:gd name="connsiteX6" fmla="*/ 123958 w 3781348"/>
                  <a:gd name="connsiteY6" fmla="*/ 1339765 h 3603093"/>
                  <a:gd name="connsiteX7" fmla="*/ 262 w 3781348"/>
                  <a:gd name="connsiteY7" fmla="*/ 1801670 h 3603093"/>
                  <a:gd name="connsiteX8" fmla="*/ 123958 w 3781348"/>
                  <a:gd name="connsiteY8" fmla="*/ 2263567 h 3603093"/>
                  <a:gd name="connsiteX9" fmla="*/ 630359 w 3781348"/>
                  <a:gd name="connsiteY9" fmla="*/ 3141172 h 3603093"/>
                  <a:gd name="connsiteX10" fmla="*/ 968315 w 3781348"/>
                  <a:gd name="connsiteY10" fmla="*/ 3479301 h 3603093"/>
                  <a:gd name="connsiteX11" fmla="*/ 1429954 w 3781348"/>
                  <a:gd name="connsiteY11" fmla="*/ 3603070 h 3603093"/>
                  <a:gd name="connsiteX12" fmla="*/ 2351422 w 3781348"/>
                  <a:gd name="connsiteY12" fmla="*/ 3603070 h 3603093"/>
                  <a:gd name="connsiteX13" fmla="*/ 2813058 w 3781348"/>
                  <a:gd name="connsiteY13" fmla="*/ 3479301 h 3603093"/>
                  <a:gd name="connsiteX14" fmla="*/ 3151014 w 3781348"/>
                  <a:gd name="connsiteY14" fmla="*/ 3141172 h 3603093"/>
                  <a:gd name="connsiteX15" fmla="*/ 3657418 w 3781348"/>
                  <a:gd name="connsiteY15" fmla="*/ 2263567 h 3603093"/>
                  <a:gd name="connsiteX16" fmla="*/ 3781115 w 3781348"/>
                  <a:gd name="connsiteY16" fmla="*/ 1801670 h 3603093"/>
                  <a:gd name="connsiteX17" fmla="*/ 3657418 w 3781348"/>
                  <a:gd name="connsiteY17" fmla="*/ 1339765 h 3603093"/>
                  <a:gd name="connsiteX18" fmla="*/ 3151014 w 3781348"/>
                  <a:gd name="connsiteY18" fmla="*/ 462167 h 36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81348" h="3603093">
                    <a:moveTo>
                      <a:pt x="3151007" y="462167"/>
                    </a:moveTo>
                    <a:cubicBezTo>
                      <a:pt x="3069966" y="321727"/>
                      <a:pt x="2953413" y="205110"/>
                      <a:pt x="2813061" y="124030"/>
                    </a:cubicBezTo>
                    <a:cubicBezTo>
                      <a:pt x="2672710" y="42951"/>
                      <a:pt x="2513491" y="262"/>
                      <a:pt x="2351419" y="262"/>
                    </a:cubicBezTo>
                    <a:lnTo>
                      <a:pt x="1429951" y="262"/>
                    </a:lnTo>
                    <a:cubicBezTo>
                      <a:pt x="1267875" y="262"/>
                      <a:pt x="1108657" y="42951"/>
                      <a:pt x="968308" y="124030"/>
                    </a:cubicBezTo>
                    <a:cubicBezTo>
                      <a:pt x="827956" y="205113"/>
                      <a:pt x="711393" y="321738"/>
                      <a:pt x="630359" y="462167"/>
                    </a:cubicBezTo>
                    <a:lnTo>
                      <a:pt x="123958" y="1339765"/>
                    </a:lnTo>
                    <a:cubicBezTo>
                      <a:pt x="42920" y="1480194"/>
                      <a:pt x="262" y="1639511"/>
                      <a:pt x="262" y="1801670"/>
                    </a:cubicBezTo>
                    <a:cubicBezTo>
                      <a:pt x="262" y="1963821"/>
                      <a:pt x="42927" y="2123138"/>
                      <a:pt x="123958" y="2263567"/>
                    </a:cubicBezTo>
                    <a:lnTo>
                      <a:pt x="630359" y="3141172"/>
                    </a:lnTo>
                    <a:cubicBezTo>
                      <a:pt x="711383" y="3281594"/>
                      <a:pt x="827960" y="3398229"/>
                      <a:pt x="968315" y="3479301"/>
                    </a:cubicBezTo>
                    <a:cubicBezTo>
                      <a:pt x="1108657" y="3560377"/>
                      <a:pt x="1267889" y="3603070"/>
                      <a:pt x="1429954" y="3603070"/>
                    </a:cubicBezTo>
                    <a:lnTo>
                      <a:pt x="2351422" y="3603070"/>
                    </a:lnTo>
                    <a:cubicBezTo>
                      <a:pt x="2513484" y="3603070"/>
                      <a:pt x="2672720" y="3560377"/>
                      <a:pt x="2813058" y="3479301"/>
                    </a:cubicBezTo>
                    <a:cubicBezTo>
                      <a:pt x="2953410" y="3398225"/>
                      <a:pt x="3069983" y="3281605"/>
                      <a:pt x="3151014" y="3141172"/>
                    </a:cubicBezTo>
                    <a:lnTo>
                      <a:pt x="3657418" y="2263567"/>
                    </a:lnTo>
                    <a:cubicBezTo>
                      <a:pt x="3738453" y="2123127"/>
                      <a:pt x="3781115" y="1963821"/>
                      <a:pt x="3781115" y="1801670"/>
                    </a:cubicBezTo>
                    <a:cubicBezTo>
                      <a:pt x="3781115" y="1639511"/>
                      <a:pt x="3738459" y="1480204"/>
                      <a:pt x="3657418" y="1339765"/>
                    </a:cubicBezTo>
                    <a:lnTo>
                      <a:pt x="3151014" y="462167"/>
                    </a:lnTo>
                    <a:close/>
                  </a:path>
                </a:pathLst>
              </a:custGeom>
              <a:gradFill>
                <a:gsLst>
                  <a:gs pos="0">
                    <a:srgbClr val="9999FF"/>
                  </a:gs>
                  <a:gs pos="100000">
                    <a:srgbClr val="003399"/>
                  </a:gs>
                </a:gsLst>
                <a:lin ang="18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chemeClr val="bg1"/>
                  </a:solidFill>
                  <a:latin typeface="Play" pitchFamily="2" charset="0"/>
                </a:endParaRPr>
              </a:p>
            </p:txBody>
          </p:sp>
        </p:grp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5C3A8334-A4D3-EA47-93CA-3A7ACA0E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323" y="4739951"/>
              <a:ext cx="823917" cy="755695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6FC14F8-5567-5643-B916-4176429E503F}"/>
              </a:ext>
            </a:extLst>
          </p:cNvPr>
          <p:cNvGrpSpPr/>
          <p:nvPr/>
        </p:nvGrpSpPr>
        <p:grpSpPr>
          <a:xfrm>
            <a:off x="306925" y="5903775"/>
            <a:ext cx="1510761" cy="1440000"/>
            <a:chOff x="306925" y="5903775"/>
            <a:chExt cx="1510761" cy="1440000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3829F347-C6E7-7C46-8A7C-4A194BAD18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925" y="5903775"/>
              <a:ext cx="1510761" cy="1440000"/>
              <a:chOff x="4851485" y="2244756"/>
              <a:chExt cx="4411810" cy="4205172"/>
            </a:xfrm>
          </p:grpSpPr>
          <p:sp>
            <p:nvSpPr>
              <p:cNvPr id="24" name="Полилиния: фигура 16">
                <a:extLst>
                  <a:ext uri="{FF2B5EF4-FFF2-40B4-BE49-F238E27FC236}">
                    <a16:creationId xmlns:a16="http://schemas.microsoft.com/office/drawing/2014/main" id="{BE5D272D-FA1E-F840-A946-FAE2CA5D12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1485" y="2244756"/>
                <a:ext cx="4411810" cy="4205172"/>
              </a:xfrm>
              <a:custGeom>
                <a:avLst/>
                <a:gdLst>
                  <a:gd name="connsiteX0" fmla="*/ 3477256 w 4181664"/>
                  <a:gd name="connsiteY0" fmla="*/ 519533 h 3985806"/>
                  <a:gd name="connsiteX1" fmla="*/ 3105510 w 4181664"/>
                  <a:gd name="connsiteY1" fmla="*/ 147585 h 3985806"/>
                  <a:gd name="connsiteX2" fmla="*/ 2597702 w 4181664"/>
                  <a:gd name="connsiteY2" fmla="*/ 11437 h 3985806"/>
                  <a:gd name="connsiteX3" fmla="*/ 1584091 w 4181664"/>
                  <a:gd name="connsiteY3" fmla="*/ 11437 h 3985806"/>
                  <a:gd name="connsiteX4" fmla="*/ 1076286 w 4181664"/>
                  <a:gd name="connsiteY4" fmla="*/ 147585 h 3985806"/>
                  <a:gd name="connsiteX5" fmla="*/ 704540 w 4181664"/>
                  <a:gd name="connsiteY5" fmla="*/ 519533 h 3985806"/>
                  <a:gd name="connsiteX6" fmla="*/ 147496 w 4181664"/>
                  <a:gd name="connsiteY6" fmla="*/ 1484892 h 3985806"/>
                  <a:gd name="connsiteX7" fmla="*/ 11431 w 4181664"/>
                  <a:gd name="connsiteY7" fmla="*/ 1992988 h 3985806"/>
                  <a:gd name="connsiteX8" fmla="*/ 147496 w 4181664"/>
                  <a:gd name="connsiteY8" fmla="*/ 2501077 h 3985806"/>
                  <a:gd name="connsiteX9" fmla="*/ 704540 w 4181664"/>
                  <a:gd name="connsiteY9" fmla="*/ 3466440 h 3985806"/>
                  <a:gd name="connsiteX10" fmla="*/ 1076290 w 4181664"/>
                  <a:gd name="connsiteY10" fmla="*/ 3838385 h 3985806"/>
                  <a:gd name="connsiteX11" fmla="*/ 1584091 w 4181664"/>
                  <a:gd name="connsiteY11" fmla="*/ 3974532 h 3985806"/>
                  <a:gd name="connsiteX12" fmla="*/ 2597702 w 4181664"/>
                  <a:gd name="connsiteY12" fmla="*/ 3974532 h 3985806"/>
                  <a:gd name="connsiteX13" fmla="*/ 3105503 w 4181664"/>
                  <a:gd name="connsiteY13" fmla="*/ 3838385 h 3985806"/>
                  <a:gd name="connsiteX14" fmla="*/ 3477256 w 4181664"/>
                  <a:gd name="connsiteY14" fmla="*/ 3466440 h 3985806"/>
                  <a:gd name="connsiteX15" fmla="*/ 4034300 w 4181664"/>
                  <a:gd name="connsiteY15" fmla="*/ 2501077 h 3985806"/>
                  <a:gd name="connsiteX16" fmla="*/ 4170366 w 4181664"/>
                  <a:gd name="connsiteY16" fmla="*/ 1992988 h 3985806"/>
                  <a:gd name="connsiteX17" fmla="*/ 4034300 w 4181664"/>
                  <a:gd name="connsiteY17" fmla="*/ 1484892 h 3985806"/>
                  <a:gd name="connsiteX18" fmla="*/ 3477256 w 4181664"/>
                  <a:gd name="connsiteY18" fmla="*/ 519533 h 398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1664" h="3985806">
                    <a:moveTo>
                      <a:pt x="3477256" y="519533"/>
                    </a:moveTo>
                    <a:cubicBezTo>
                      <a:pt x="3388110" y="365053"/>
                      <a:pt x="3259901" y="236769"/>
                      <a:pt x="3105510" y="147585"/>
                    </a:cubicBezTo>
                    <a:cubicBezTo>
                      <a:pt x="2951126" y="58397"/>
                      <a:pt x="2775986" y="11437"/>
                      <a:pt x="2597702" y="11437"/>
                    </a:cubicBezTo>
                    <a:lnTo>
                      <a:pt x="1584091" y="11437"/>
                    </a:lnTo>
                    <a:cubicBezTo>
                      <a:pt x="1405810" y="11437"/>
                      <a:pt x="1230670" y="58397"/>
                      <a:pt x="1076286" y="147585"/>
                    </a:cubicBezTo>
                    <a:cubicBezTo>
                      <a:pt x="921899" y="236769"/>
                      <a:pt x="793679" y="365060"/>
                      <a:pt x="704540" y="519533"/>
                    </a:cubicBezTo>
                    <a:lnTo>
                      <a:pt x="147496" y="1484892"/>
                    </a:lnTo>
                    <a:cubicBezTo>
                      <a:pt x="58358" y="1639365"/>
                      <a:pt x="11431" y="1814613"/>
                      <a:pt x="11431" y="1992988"/>
                    </a:cubicBezTo>
                    <a:cubicBezTo>
                      <a:pt x="11431" y="2171357"/>
                      <a:pt x="58365" y="2346605"/>
                      <a:pt x="147496" y="2501077"/>
                    </a:cubicBezTo>
                    <a:lnTo>
                      <a:pt x="704540" y="3466440"/>
                    </a:lnTo>
                    <a:cubicBezTo>
                      <a:pt x="793668" y="3620906"/>
                      <a:pt x="921902" y="3749204"/>
                      <a:pt x="1076290" y="3838385"/>
                    </a:cubicBezTo>
                    <a:cubicBezTo>
                      <a:pt x="1230667" y="3927566"/>
                      <a:pt x="1405821" y="3974532"/>
                      <a:pt x="1584091" y="3974532"/>
                    </a:cubicBezTo>
                    <a:lnTo>
                      <a:pt x="2597702" y="3974532"/>
                    </a:lnTo>
                    <a:cubicBezTo>
                      <a:pt x="2775975" y="3974532"/>
                      <a:pt x="2951129" y="3927566"/>
                      <a:pt x="3105503" y="3838385"/>
                    </a:cubicBezTo>
                    <a:cubicBezTo>
                      <a:pt x="3259890" y="3749204"/>
                      <a:pt x="3388124" y="3620920"/>
                      <a:pt x="3477256" y="3466440"/>
                    </a:cubicBezTo>
                    <a:lnTo>
                      <a:pt x="4034300" y="2501077"/>
                    </a:lnTo>
                    <a:cubicBezTo>
                      <a:pt x="4123439" y="2346594"/>
                      <a:pt x="4170366" y="2171357"/>
                      <a:pt x="4170366" y="1992988"/>
                    </a:cubicBezTo>
                    <a:cubicBezTo>
                      <a:pt x="4170366" y="1814613"/>
                      <a:pt x="4123442" y="1639376"/>
                      <a:pt x="4034300" y="1484892"/>
                    </a:cubicBezTo>
                    <a:lnTo>
                      <a:pt x="3477256" y="51953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ysDash"/>
                <a:round/>
              </a:ln>
            </p:spPr>
            <p:txBody>
              <a:bodyPr rtlCol="0" anchor="ctr"/>
              <a:lstStyle/>
              <a:p>
                <a:endParaRPr lang="ru-RU" sz="2000"/>
              </a:p>
            </p:txBody>
          </p:sp>
          <p:sp>
            <p:nvSpPr>
              <p:cNvPr id="30" name="Полилиния: фигура 17">
                <a:extLst>
                  <a:ext uri="{FF2B5EF4-FFF2-40B4-BE49-F238E27FC236}">
                    <a16:creationId xmlns:a16="http://schemas.microsoft.com/office/drawing/2014/main" id="{E13ED752-3B16-ED4F-9FD3-2BD37F3B739F}"/>
                  </a:ext>
                </a:extLst>
              </p:cNvPr>
              <p:cNvSpPr/>
              <p:nvPr/>
            </p:nvSpPr>
            <p:spPr>
              <a:xfrm>
                <a:off x="5210600" y="2531355"/>
                <a:ext cx="3781350" cy="3603093"/>
              </a:xfrm>
              <a:custGeom>
                <a:avLst/>
                <a:gdLst>
                  <a:gd name="connsiteX0" fmla="*/ 3151007 w 3781348"/>
                  <a:gd name="connsiteY0" fmla="*/ 462167 h 3603093"/>
                  <a:gd name="connsiteX1" fmla="*/ 2813061 w 3781348"/>
                  <a:gd name="connsiteY1" fmla="*/ 124030 h 3603093"/>
                  <a:gd name="connsiteX2" fmla="*/ 2351419 w 3781348"/>
                  <a:gd name="connsiteY2" fmla="*/ 262 h 3603093"/>
                  <a:gd name="connsiteX3" fmla="*/ 1429951 w 3781348"/>
                  <a:gd name="connsiteY3" fmla="*/ 262 h 3603093"/>
                  <a:gd name="connsiteX4" fmla="*/ 968308 w 3781348"/>
                  <a:gd name="connsiteY4" fmla="*/ 124030 h 3603093"/>
                  <a:gd name="connsiteX5" fmla="*/ 630359 w 3781348"/>
                  <a:gd name="connsiteY5" fmla="*/ 462167 h 3603093"/>
                  <a:gd name="connsiteX6" fmla="*/ 123958 w 3781348"/>
                  <a:gd name="connsiteY6" fmla="*/ 1339765 h 3603093"/>
                  <a:gd name="connsiteX7" fmla="*/ 262 w 3781348"/>
                  <a:gd name="connsiteY7" fmla="*/ 1801670 h 3603093"/>
                  <a:gd name="connsiteX8" fmla="*/ 123958 w 3781348"/>
                  <a:gd name="connsiteY8" fmla="*/ 2263567 h 3603093"/>
                  <a:gd name="connsiteX9" fmla="*/ 630359 w 3781348"/>
                  <a:gd name="connsiteY9" fmla="*/ 3141172 h 3603093"/>
                  <a:gd name="connsiteX10" fmla="*/ 968315 w 3781348"/>
                  <a:gd name="connsiteY10" fmla="*/ 3479301 h 3603093"/>
                  <a:gd name="connsiteX11" fmla="*/ 1429954 w 3781348"/>
                  <a:gd name="connsiteY11" fmla="*/ 3603070 h 3603093"/>
                  <a:gd name="connsiteX12" fmla="*/ 2351422 w 3781348"/>
                  <a:gd name="connsiteY12" fmla="*/ 3603070 h 3603093"/>
                  <a:gd name="connsiteX13" fmla="*/ 2813058 w 3781348"/>
                  <a:gd name="connsiteY13" fmla="*/ 3479301 h 3603093"/>
                  <a:gd name="connsiteX14" fmla="*/ 3151014 w 3781348"/>
                  <a:gd name="connsiteY14" fmla="*/ 3141172 h 3603093"/>
                  <a:gd name="connsiteX15" fmla="*/ 3657418 w 3781348"/>
                  <a:gd name="connsiteY15" fmla="*/ 2263567 h 3603093"/>
                  <a:gd name="connsiteX16" fmla="*/ 3781115 w 3781348"/>
                  <a:gd name="connsiteY16" fmla="*/ 1801670 h 3603093"/>
                  <a:gd name="connsiteX17" fmla="*/ 3657418 w 3781348"/>
                  <a:gd name="connsiteY17" fmla="*/ 1339765 h 3603093"/>
                  <a:gd name="connsiteX18" fmla="*/ 3151014 w 3781348"/>
                  <a:gd name="connsiteY18" fmla="*/ 462167 h 36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81348" h="3603093">
                    <a:moveTo>
                      <a:pt x="3151007" y="462167"/>
                    </a:moveTo>
                    <a:cubicBezTo>
                      <a:pt x="3069966" y="321727"/>
                      <a:pt x="2953413" y="205110"/>
                      <a:pt x="2813061" y="124030"/>
                    </a:cubicBezTo>
                    <a:cubicBezTo>
                      <a:pt x="2672710" y="42951"/>
                      <a:pt x="2513491" y="262"/>
                      <a:pt x="2351419" y="262"/>
                    </a:cubicBezTo>
                    <a:lnTo>
                      <a:pt x="1429951" y="262"/>
                    </a:lnTo>
                    <a:cubicBezTo>
                      <a:pt x="1267875" y="262"/>
                      <a:pt x="1108657" y="42951"/>
                      <a:pt x="968308" y="124030"/>
                    </a:cubicBezTo>
                    <a:cubicBezTo>
                      <a:pt x="827956" y="205113"/>
                      <a:pt x="711393" y="321738"/>
                      <a:pt x="630359" y="462167"/>
                    </a:cubicBezTo>
                    <a:lnTo>
                      <a:pt x="123958" y="1339765"/>
                    </a:lnTo>
                    <a:cubicBezTo>
                      <a:pt x="42920" y="1480194"/>
                      <a:pt x="262" y="1639511"/>
                      <a:pt x="262" y="1801670"/>
                    </a:cubicBezTo>
                    <a:cubicBezTo>
                      <a:pt x="262" y="1963821"/>
                      <a:pt x="42927" y="2123138"/>
                      <a:pt x="123958" y="2263567"/>
                    </a:cubicBezTo>
                    <a:lnTo>
                      <a:pt x="630359" y="3141172"/>
                    </a:lnTo>
                    <a:cubicBezTo>
                      <a:pt x="711383" y="3281594"/>
                      <a:pt x="827960" y="3398229"/>
                      <a:pt x="968315" y="3479301"/>
                    </a:cubicBezTo>
                    <a:cubicBezTo>
                      <a:pt x="1108657" y="3560377"/>
                      <a:pt x="1267889" y="3603070"/>
                      <a:pt x="1429954" y="3603070"/>
                    </a:cubicBezTo>
                    <a:lnTo>
                      <a:pt x="2351422" y="3603070"/>
                    </a:lnTo>
                    <a:cubicBezTo>
                      <a:pt x="2513484" y="3603070"/>
                      <a:pt x="2672720" y="3560377"/>
                      <a:pt x="2813058" y="3479301"/>
                    </a:cubicBezTo>
                    <a:cubicBezTo>
                      <a:pt x="2953410" y="3398225"/>
                      <a:pt x="3069983" y="3281605"/>
                      <a:pt x="3151014" y="3141172"/>
                    </a:cubicBezTo>
                    <a:lnTo>
                      <a:pt x="3657418" y="2263567"/>
                    </a:lnTo>
                    <a:cubicBezTo>
                      <a:pt x="3738453" y="2123127"/>
                      <a:pt x="3781115" y="1963821"/>
                      <a:pt x="3781115" y="1801670"/>
                    </a:cubicBezTo>
                    <a:cubicBezTo>
                      <a:pt x="3781115" y="1639511"/>
                      <a:pt x="3738459" y="1480204"/>
                      <a:pt x="3657418" y="1339765"/>
                    </a:cubicBezTo>
                    <a:lnTo>
                      <a:pt x="3151014" y="462167"/>
                    </a:lnTo>
                    <a:close/>
                  </a:path>
                </a:pathLst>
              </a:custGeom>
              <a:gradFill>
                <a:gsLst>
                  <a:gs pos="0">
                    <a:srgbClr val="9999FF"/>
                  </a:gs>
                  <a:gs pos="100000">
                    <a:srgbClr val="003399"/>
                  </a:gs>
                </a:gsLst>
                <a:lin ang="18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chemeClr val="bg1"/>
                  </a:solidFill>
                  <a:latin typeface="Play" pitchFamily="2" charset="0"/>
                </a:endParaRPr>
              </a:p>
            </p:txBody>
          </p:sp>
        </p:grp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E5BA099C-4E26-8C4B-8706-0A5D775E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641" y="6185731"/>
              <a:ext cx="839326" cy="823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8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5">
            <a:extLst>
              <a:ext uri="{FF2B5EF4-FFF2-40B4-BE49-F238E27FC236}">
                <a16:creationId xmlns:a16="http://schemas.microsoft.com/office/drawing/2014/main" id="{D2E222D4-D3E1-334A-9A7F-0A594DED32B7}"/>
              </a:ext>
            </a:extLst>
          </p:cNvPr>
          <p:cNvSpPr/>
          <p:nvPr/>
        </p:nvSpPr>
        <p:spPr>
          <a:xfrm>
            <a:off x="2219887" y="286005"/>
            <a:ext cx="9000000" cy="721038"/>
          </a:xfrm>
          <a:custGeom>
            <a:avLst/>
            <a:gdLst>
              <a:gd name="connsiteX0" fmla="*/ 6355705 w 6481912"/>
              <a:gd name="connsiteY0" fmla="*/ 92641 h 721038"/>
              <a:gd name="connsiteX1" fmla="*/ 6288112 w 6481912"/>
              <a:gd name="connsiteY1" fmla="*/ 25018 h 721038"/>
              <a:gd name="connsiteX2" fmla="*/ 6195785 w 6481912"/>
              <a:gd name="connsiteY2" fmla="*/ 262 h 721038"/>
              <a:gd name="connsiteX3" fmla="*/ 286202 w 6481912"/>
              <a:gd name="connsiteY3" fmla="*/ 262 h 721038"/>
              <a:gd name="connsiteX4" fmla="*/ 193874 w 6481912"/>
              <a:gd name="connsiteY4" fmla="*/ 25018 h 721038"/>
              <a:gd name="connsiteX5" fmla="*/ 126281 w 6481912"/>
              <a:gd name="connsiteY5" fmla="*/ 92641 h 721038"/>
              <a:gd name="connsiteX6" fmla="*/ 25001 w 6481912"/>
              <a:gd name="connsiteY6" fmla="*/ 268161 h 721038"/>
              <a:gd name="connsiteX7" fmla="*/ 262 w 6481912"/>
              <a:gd name="connsiteY7" fmla="*/ 360540 h 721038"/>
              <a:gd name="connsiteX8" fmla="*/ 25001 w 6481912"/>
              <a:gd name="connsiteY8" fmla="*/ 452919 h 721038"/>
              <a:gd name="connsiteX9" fmla="*/ 126281 w 6481912"/>
              <a:gd name="connsiteY9" fmla="*/ 628439 h 721038"/>
              <a:gd name="connsiteX10" fmla="*/ 193874 w 6481912"/>
              <a:gd name="connsiteY10" fmla="*/ 696062 h 721038"/>
              <a:gd name="connsiteX11" fmla="*/ 286202 w 6481912"/>
              <a:gd name="connsiteY11" fmla="*/ 720818 h 721038"/>
              <a:gd name="connsiteX12" fmla="*/ 6195785 w 6481912"/>
              <a:gd name="connsiteY12" fmla="*/ 720818 h 721038"/>
              <a:gd name="connsiteX13" fmla="*/ 6288112 w 6481912"/>
              <a:gd name="connsiteY13" fmla="*/ 696062 h 721038"/>
              <a:gd name="connsiteX14" fmla="*/ 6355705 w 6481912"/>
              <a:gd name="connsiteY14" fmla="*/ 628439 h 721038"/>
              <a:gd name="connsiteX15" fmla="*/ 6456986 w 6481912"/>
              <a:gd name="connsiteY15" fmla="*/ 452919 h 721038"/>
              <a:gd name="connsiteX16" fmla="*/ 6481724 w 6481912"/>
              <a:gd name="connsiteY16" fmla="*/ 360540 h 721038"/>
              <a:gd name="connsiteX17" fmla="*/ 6456986 w 6481912"/>
              <a:gd name="connsiteY17" fmla="*/ 268161 h 721038"/>
              <a:gd name="connsiteX18" fmla="*/ 6355705 w 6481912"/>
              <a:gd name="connsiteY18" fmla="*/ 92641 h 72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81912" h="721038">
                <a:moveTo>
                  <a:pt x="6355705" y="92641"/>
                </a:moveTo>
                <a:cubicBezTo>
                  <a:pt x="6339496" y="64554"/>
                  <a:pt x="6316187" y="41228"/>
                  <a:pt x="6288112" y="25018"/>
                </a:cubicBezTo>
                <a:cubicBezTo>
                  <a:pt x="6260044" y="8801"/>
                  <a:pt x="6228197" y="262"/>
                  <a:pt x="6195785" y="262"/>
                </a:cubicBezTo>
                <a:lnTo>
                  <a:pt x="286202" y="262"/>
                </a:lnTo>
                <a:cubicBezTo>
                  <a:pt x="253789" y="262"/>
                  <a:pt x="221942" y="8801"/>
                  <a:pt x="193874" y="25018"/>
                </a:cubicBezTo>
                <a:cubicBezTo>
                  <a:pt x="165803" y="41232"/>
                  <a:pt x="142486" y="64565"/>
                  <a:pt x="126281" y="92641"/>
                </a:cubicBezTo>
                <a:lnTo>
                  <a:pt x="25001" y="268161"/>
                </a:lnTo>
                <a:cubicBezTo>
                  <a:pt x="8796" y="296237"/>
                  <a:pt x="262" y="328109"/>
                  <a:pt x="262" y="360540"/>
                </a:cubicBezTo>
                <a:cubicBezTo>
                  <a:pt x="262" y="392971"/>
                  <a:pt x="8799" y="424843"/>
                  <a:pt x="25001" y="452919"/>
                </a:cubicBezTo>
                <a:lnTo>
                  <a:pt x="126281" y="628439"/>
                </a:lnTo>
                <a:cubicBezTo>
                  <a:pt x="142483" y="656515"/>
                  <a:pt x="165817" y="679866"/>
                  <a:pt x="193874" y="696062"/>
                </a:cubicBezTo>
                <a:cubicBezTo>
                  <a:pt x="221928" y="712266"/>
                  <a:pt x="253817" y="720818"/>
                  <a:pt x="286202" y="720818"/>
                </a:cubicBezTo>
                <a:lnTo>
                  <a:pt x="6195785" y="720818"/>
                </a:lnTo>
                <a:cubicBezTo>
                  <a:pt x="6228169" y="720818"/>
                  <a:pt x="6260059" y="712266"/>
                  <a:pt x="6288112" y="696062"/>
                </a:cubicBezTo>
                <a:cubicBezTo>
                  <a:pt x="6316166" y="679862"/>
                  <a:pt x="6339496" y="656526"/>
                  <a:pt x="6355705" y="628439"/>
                </a:cubicBezTo>
                <a:lnTo>
                  <a:pt x="6456986" y="452919"/>
                </a:lnTo>
                <a:cubicBezTo>
                  <a:pt x="6473193" y="424832"/>
                  <a:pt x="6481724" y="392971"/>
                  <a:pt x="6481724" y="360540"/>
                </a:cubicBezTo>
                <a:cubicBezTo>
                  <a:pt x="6481724" y="328109"/>
                  <a:pt x="6473193" y="296248"/>
                  <a:pt x="6456986" y="268161"/>
                </a:cubicBezTo>
                <a:lnTo>
                  <a:pt x="6355705" y="92641"/>
                </a:lnTo>
                <a:close/>
              </a:path>
            </a:pathLst>
          </a:custGeom>
          <a:gradFill>
            <a:gsLst>
              <a:gs pos="0">
                <a:srgbClr val="9999FF">
                  <a:alpha val="61000"/>
                </a:srgbClr>
              </a:gs>
              <a:gs pos="100000">
                <a:srgbClr val="003399"/>
              </a:gs>
            </a:gsLst>
            <a:lin ang="18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4000" b="1" spc="300" dirty="0">
                <a:solidFill>
                  <a:schemeClr val="bg1"/>
                </a:solidFill>
                <a:latin typeface="Furore" panose="02000503020000020004" pitchFamily="50" charset="0"/>
              </a:rPr>
              <a:t>Работа с </a:t>
            </a:r>
            <a:r>
              <a:rPr lang="ru-RU" sz="4000" b="1" spc="300" dirty="0" err="1">
                <a:solidFill>
                  <a:schemeClr val="bg1"/>
                </a:solidFill>
                <a:latin typeface="Furore" panose="02000503020000020004" pitchFamily="50" charset="0"/>
              </a:rPr>
              <a:t>нейросетями</a:t>
            </a:r>
            <a:endParaRPr lang="ru-RU" sz="4000" b="1" spc="300" dirty="0">
              <a:solidFill>
                <a:schemeClr val="bg1"/>
              </a:solidFill>
              <a:latin typeface="Furore" panose="02000503020000020004" pitchFamily="50" charset="0"/>
            </a:endParaRPr>
          </a:p>
        </p:txBody>
      </p:sp>
      <p:sp>
        <p:nvSpPr>
          <p:cNvPr id="21" name="Прямоугольник: скругленные углы 1">
            <a:extLst>
              <a:ext uri="{FF2B5EF4-FFF2-40B4-BE49-F238E27FC236}">
                <a16:creationId xmlns:a16="http://schemas.microsoft.com/office/drawing/2014/main" id="{BB69026D-E7F9-4F48-A24B-BCDBD14EDCCA}"/>
              </a:ext>
            </a:extLst>
          </p:cNvPr>
          <p:cNvSpPr/>
          <p:nvPr/>
        </p:nvSpPr>
        <p:spPr>
          <a:xfrm>
            <a:off x="419100" y="1324318"/>
            <a:ext cx="4499902" cy="720000"/>
          </a:xfrm>
          <a:prstGeom prst="roundRect">
            <a:avLst>
              <a:gd name="adj" fmla="val 2779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 marL="342900" indent="-342900">
              <a:spcBef>
                <a:spcPts val="1000"/>
              </a:spcBef>
              <a:buClr>
                <a:srgbClr val="3E5CC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72B4D"/>
                </a:solidFill>
                <a:latin typeface="Play" pitchFamily="2" charset="0"/>
              </a:rPr>
              <a:t>Выбор архитектуры сети.</a:t>
            </a:r>
          </a:p>
        </p:txBody>
      </p:sp>
      <p:sp>
        <p:nvSpPr>
          <p:cNvPr id="19" name="Прямоугольник: скругленные углы 1">
            <a:extLst>
              <a:ext uri="{FF2B5EF4-FFF2-40B4-BE49-F238E27FC236}">
                <a16:creationId xmlns:a16="http://schemas.microsoft.com/office/drawing/2014/main" id="{370948B8-86E3-9349-9921-A5680F075B20}"/>
              </a:ext>
            </a:extLst>
          </p:cNvPr>
          <p:cNvSpPr/>
          <p:nvPr/>
        </p:nvSpPr>
        <p:spPr>
          <a:xfrm>
            <a:off x="419100" y="2226887"/>
            <a:ext cx="4499903" cy="720000"/>
          </a:xfrm>
          <a:prstGeom prst="roundRect">
            <a:avLst>
              <a:gd name="adj" fmla="val 2779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 marL="342900" indent="-342900">
              <a:spcBef>
                <a:spcPts val="1000"/>
              </a:spcBef>
              <a:buClr>
                <a:srgbClr val="3E5CC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72B4D"/>
                </a:solidFill>
                <a:latin typeface="Play" pitchFamily="2" charset="0"/>
              </a:rPr>
              <a:t>Выбор параметров обучения.</a:t>
            </a:r>
          </a:p>
        </p:txBody>
      </p:sp>
      <p:sp>
        <p:nvSpPr>
          <p:cNvPr id="22" name="Прямоугольник: скругленные углы 1">
            <a:extLst>
              <a:ext uri="{FF2B5EF4-FFF2-40B4-BE49-F238E27FC236}">
                <a16:creationId xmlns:a16="http://schemas.microsoft.com/office/drawing/2014/main" id="{F76CE516-250A-0449-974E-20B569F330FF}"/>
              </a:ext>
            </a:extLst>
          </p:cNvPr>
          <p:cNvSpPr/>
          <p:nvPr/>
        </p:nvSpPr>
        <p:spPr>
          <a:xfrm>
            <a:off x="419100" y="3129456"/>
            <a:ext cx="4556174" cy="720000"/>
          </a:xfrm>
          <a:prstGeom prst="roundRect">
            <a:avLst>
              <a:gd name="adj" fmla="val 2779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 marL="342900" indent="-342900">
              <a:spcBef>
                <a:spcPts val="1000"/>
              </a:spcBef>
              <a:buClr>
                <a:srgbClr val="3E5CC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72B4D"/>
                </a:solidFill>
                <a:latin typeface="Play" pitchFamily="2" charset="0"/>
              </a:rPr>
              <a:t>Выбор количества слоев.</a:t>
            </a:r>
          </a:p>
        </p:txBody>
      </p:sp>
      <p:sp>
        <p:nvSpPr>
          <p:cNvPr id="24" name="Прямоугольник: скругленные углы 1">
            <a:extLst>
              <a:ext uri="{FF2B5EF4-FFF2-40B4-BE49-F238E27FC236}">
                <a16:creationId xmlns:a16="http://schemas.microsoft.com/office/drawing/2014/main" id="{769BB526-015D-DE40-A3BC-815C9FE69E86}"/>
              </a:ext>
            </a:extLst>
          </p:cNvPr>
          <p:cNvSpPr/>
          <p:nvPr/>
        </p:nvSpPr>
        <p:spPr>
          <a:xfrm>
            <a:off x="419100" y="4032025"/>
            <a:ext cx="4556174" cy="720000"/>
          </a:xfrm>
          <a:prstGeom prst="roundRect">
            <a:avLst>
              <a:gd name="adj" fmla="val 2779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 marL="342900" indent="-342900">
              <a:spcBef>
                <a:spcPts val="1000"/>
              </a:spcBef>
              <a:buClr>
                <a:srgbClr val="3E5CC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72B4D"/>
                </a:solidFill>
                <a:latin typeface="Play" pitchFamily="2" charset="0"/>
              </a:rPr>
              <a:t>Выбор количества нейронов в каждом слое.</a:t>
            </a:r>
          </a:p>
        </p:txBody>
      </p:sp>
      <p:sp>
        <p:nvSpPr>
          <p:cNvPr id="29" name="Прямоугольник: скругленные углы 1">
            <a:extLst>
              <a:ext uri="{FF2B5EF4-FFF2-40B4-BE49-F238E27FC236}">
                <a16:creationId xmlns:a16="http://schemas.microsoft.com/office/drawing/2014/main" id="{E5E78D74-12E0-F74A-9ACB-B6B7C8073957}"/>
              </a:ext>
            </a:extLst>
          </p:cNvPr>
          <p:cNvSpPr/>
          <p:nvPr/>
        </p:nvSpPr>
        <p:spPr>
          <a:xfrm>
            <a:off x="419100" y="4934594"/>
            <a:ext cx="4556174" cy="720000"/>
          </a:xfrm>
          <a:prstGeom prst="roundRect">
            <a:avLst>
              <a:gd name="adj" fmla="val 2779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 marL="342900" indent="-342900">
              <a:spcBef>
                <a:spcPts val="1000"/>
              </a:spcBef>
              <a:buClr>
                <a:srgbClr val="3E5CC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172B4D"/>
                </a:solidFill>
                <a:latin typeface="Play" pitchFamily="2" charset="0"/>
              </a:rPr>
              <a:t>Выбор функции активации. 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A09408C-28DC-7442-8251-8A845AE9004A}"/>
              </a:ext>
            </a:extLst>
          </p:cNvPr>
          <p:cNvGrpSpPr/>
          <p:nvPr/>
        </p:nvGrpSpPr>
        <p:grpSpPr>
          <a:xfrm>
            <a:off x="1813604" y="6001916"/>
            <a:ext cx="11196272" cy="1233827"/>
            <a:chOff x="1813604" y="6001916"/>
            <a:chExt cx="5805495" cy="1233827"/>
          </a:xfrm>
        </p:grpSpPr>
        <p:sp>
          <p:nvSpPr>
            <p:cNvPr id="31" name="Прямоугольник: скругленные углы 1">
              <a:extLst>
                <a:ext uri="{FF2B5EF4-FFF2-40B4-BE49-F238E27FC236}">
                  <a16:creationId xmlns:a16="http://schemas.microsoft.com/office/drawing/2014/main" id="{A4A4A210-5216-0C49-A7C1-4104E19E04E4}"/>
                </a:ext>
              </a:extLst>
            </p:cNvPr>
            <p:cNvSpPr/>
            <p:nvPr/>
          </p:nvSpPr>
          <p:spPr>
            <a:xfrm>
              <a:off x="2120348" y="6001916"/>
              <a:ext cx="5498751" cy="1233827"/>
            </a:xfrm>
            <a:prstGeom prst="roundRect">
              <a:avLst>
                <a:gd name="adj" fmla="val 1712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Неправильный выбор может привести к переобучению или </a:t>
              </a:r>
              <a:r>
                <a:rPr lang="ru-RU" sz="2800" dirty="0" err="1">
                  <a:solidFill>
                    <a:srgbClr val="172B4D"/>
                  </a:solidFill>
                  <a:latin typeface="Play" pitchFamily="2" charset="0"/>
                </a:rPr>
                <a:t>недообучению</a:t>
              </a: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.</a:t>
              </a:r>
            </a:p>
          </p:txBody>
        </p: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578DC51-C4E1-DA4A-A023-0106AAF96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3604" y="6636115"/>
              <a:ext cx="306744" cy="33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E33EF6E-D10F-9143-872B-D8B147910A7E}"/>
              </a:ext>
            </a:extLst>
          </p:cNvPr>
          <p:cNvGrpSpPr/>
          <p:nvPr/>
        </p:nvGrpSpPr>
        <p:grpSpPr>
          <a:xfrm>
            <a:off x="306925" y="5903775"/>
            <a:ext cx="1510761" cy="1440000"/>
            <a:chOff x="306925" y="5903775"/>
            <a:chExt cx="1510761" cy="1440000"/>
          </a:xfrm>
        </p:grpSpPr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6DA0CD21-512E-BD49-8677-8445AE4CF1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925" y="5903775"/>
              <a:ext cx="1510761" cy="1440000"/>
              <a:chOff x="4851485" y="2244756"/>
              <a:chExt cx="4411810" cy="4205172"/>
            </a:xfrm>
          </p:grpSpPr>
          <p:sp>
            <p:nvSpPr>
              <p:cNvPr id="37" name="Полилиния: фигура 16">
                <a:extLst>
                  <a:ext uri="{FF2B5EF4-FFF2-40B4-BE49-F238E27FC236}">
                    <a16:creationId xmlns:a16="http://schemas.microsoft.com/office/drawing/2014/main" id="{E475B09A-31D7-114B-816A-3E6C00624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1485" y="2244756"/>
                <a:ext cx="4411810" cy="4205172"/>
              </a:xfrm>
              <a:custGeom>
                <a:avLst/>
                <a:gdLst>
                  <a:gd name="connsiteX0" fmla="*/ 3477256 w 4181664"/>
                  <a:gd name="connsiteY0" fmla="*/ 519533 h 3985806"/>
                  <a:gd name="connsiteX1" fmla="*/ 3105510 w 4181664"/>
                  <a:gd name="connsiteY1" fmla="*/ 147585 h 3985806"/>
                  <a:gd name="connsiteX2" fmla="*/ 2597702 w 4181664"/>
                  <a:gd name="connsiteY2" fmla="*/ 11437 h 3985806"/>
                  <a:gd name="connsiteX3" fmla="*/ 1584091 w 4181664"/>
                  <a:gd name="connsiteY3" fmla="*/ 11437 h 3985806"/>
                  <a:gd name="connsiteX4" fmla="*/ 1076286 w 4181664"/>
                  <a:gd name="connsiteY4" fmla="*/ 147585 h 3985806"/>
                  <a:gd name="connsiteX5" fmla="*/ 704540 w 4181664"/>
                  <a:gd name="connsiteY5" fmla="*/ 519533 h 3985806"/>
                  <a:gd name="connsiteX6" fmla="*/ 147496 w 4181664"/>
                  <a:gd name="connsiteY6" fmla="*/ 1484892 h 3985806"/>
                  <a:gd name="connsiteX7" fmla="*/ 11431 w 4181664"/>
                  <a:gd name="connsiteY7" fmla="*/ 1992988 h 3985806"/>
                  <a:gd name="connsiteX8" fmla="*/ 147496 w 4181664"/>
                  <a:gd name="connsiteY8" fmla="*/ 2501077 h 3985806"/>
                  <a:gd name="connsiteX9" fmla="*/ 704540 w 4181664"/>
                  <a:gd name="connsiteY9" fmla="*/ 3466440 h 3985806"/>
                  <a:gd name="connsiteX10" fmla="*/ 1076290 w 4181664"/>
                  <a:gd name="connsiteY10" fmla="*/ 3838385 h 3985806"/>
                  <a:gd name="connsiteX11" fmla="*/ 1584091 w 4181664"/>
                  <a:gd name="connsiteY11" fmla="*/ 3974532 h 3985806"/>
                  <a:gd name="connsiteX12" fmla="*/ 2597702 w 4181664"/>
                  <a:gd name="connsiteY12" fmla="*/ 3974532 h 3985806"/>
                  <a:gd name="connsiteX13" fmla="*/ 3105503 w 4181664"/>
                  <a:gd name="connsiteY13" fmla="*/ 3838385 h 3985806"/>
                  <a:gd name="connsiteX14" fmla="*/ 3477256 w 4181664"/>
                  <a:gd name="connsiteY14" fmla="*/ 3466440 h 3985806"/>
                  <a:gd name="connsiteX15" fmla="*/ 4034300 w 4181664"/>
                  <a:gd name="connsiteY15" fmla="*/ 2501077 h 3985806"/>
                  <a:gd name="connsiteX16" fmla="*/ 4170366 w 4181664"/>
                  <a:gd name="connsiteY16" fmla="*/ 1992988 h 3985806"/>
                  <a:gd name="connsiteX17" fmla="*/ 4034300 w 4181664"/>
                  <a:gd name="connsiteY17" fmla="*/ 1484892 h 3985806"/>
                  <a:gd name="connsiteX18" fmla="*/ 3477256 w 4181664"/>
                  <a:gd name="connsiteY18" fmla="*/ 519533 h 398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1664" h="3985806">
                    <a:moveTo>
                      <a:pt x="3477256" y="519533"/>
                    </a:moveTo>
                    <a:cubicBezTo>
                      <a:pt x="3388110" y="365053"/>
                      <a:pt x="3259901" y="236769"/>
                      <a:pt x="3105510" y="147585"/>
                    </a:cubicBezTo>
                    <a:cubicBezTo>
                      <a:pt x="2951126" y="58397"/>
                      <a:pt x="2775986" y="11437"/>
                      <a:pt x="2597702" y="11437"/>
                    </a:cubicBezTo>
                    <a:lnTo>
                      <a:pt x="1584091" y="11437"/>
                    </a:lnTo>
                    <a:cubicBezTo>
                      <a:pt x="1405810" y="11437"/>
                      <a:pt x="1230670" y="58397"/>
                      <a:pt x="1076286" y="147585"/>
                    </a:cubicBezTo>
                    <a:cubicBezTo>
                      <a:pt x="921899" y="236769"/>
                      <a:pt x="793679" y="365060"/>
                      <a:pt x="704540" y="519533"/>
                    </a:cubicBezTo>
                    <a:lnTo>
                      <a:pt x="147496" y="1484892"/>
                    </a:lnTo>
                    <a:cubicBezTo>
                      <a:pt x="58358" y="1639365"/>
                      <a:pt x="11431" y="1814613"/>
                      <a:pt x="11431" y="1992988"/>
                    </a:cubicBezTo>
                    <a:cubicBezTo>
                      <a:pt x="11431" y="2171357"/>
                      <a:pt x="58365" y="2346605"/>
                      <a:pt x="147496" y="2501077"/>
                    </a:cubicBezTo>
                    <a:lnTo>
                      <a:pt x="704540" y="3466440"/>
                    </a:lnTo>
                    <a:cubicBezTo>
                      <a:pt x="793668" y="3620906"/>
                      <a:pt x="921902" y="3749204"/>
                      <a:pt x="1076290" y="3838385"/>
                    </a:cubicBezTo>
                    <a:cubicBezTo>
                      <a:pt x="1230667" y="3927566"/>
                      <a:pt x="1405821" y="3974532"/>
                      <a:pt x="1584091" y="3974532"/>
                    </a:cubicBezTo>
                    <a:lnTo>
                      <a:pt x="2597702" y="3974532"/>
                    </a:lnTo>
                    <a:cubicBezTo>
                      <a:pt x="2775975" y="3974532"/>
                      <a:pt x="2951129" y="3927566"/>
                      <a:pt x="3105503" y="3838385"/>
                    </a:cubicBezTo>
                    <a:cubicBezTo>
                      <a:pt x="3259890" y="3749204"/>
                      <a:pt x="3388124" y="3620920"/>
                      <a:pt x="3477256" y="3466440"/>
                    </a:cubicBezTo>
                    <a:lnTo>
                      <a:pt x="4034300" y="2501077"/>
                    </a:lnTo>
                    <a:cubicBezTo>
                      <a:pt x="4123439" y="2346594"/>
                      <a:pt x="4170366" y="2171357"/>
                      <a:pt x="4170366" y="1992988"/>
                    </a:cubicBezTo>
                    <a:cubicBezTo>
                      <a:pt x="4170366" y="1814613"/>
                      <a:pt x="4123442" y="1639376"/>
                      <a:pt x="4034300" y="1484892"/>
                    </a:cubicBezTo>
                    <a:lnTo>
                      <a:pt x="3477256" y="51953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ysDash"/>
                <a:round/>
              </a:ln>
            </p:spPr>
            <p:txBody>
              <a:bodyPr rtlCol="0" anchor="ctr"/>
              <a:lstStyle/>
              <a:p>
                <a:endParaRPr lang="ru-RU" sz="2000"/>
              </a:p>
            </p:txBody>
          </p:sp>
          <p:sp>
            <p:nvSpPr>
              <p:cNvPr id="38" name="Полилиния: фигура 17">
                <a:extLst>
                  <a:ext uri="{FF2B5EF4-FFF2-40B4-BE49-F238E27FC236}">
                    <a16:creationId xmlns:a16="http://schemas.microsoft.com/office/drawing/2014/main" id="{F5E7D373-2D9A-8142-A2B0-2E2BB641911F}"/>
                  </a:ext>
                </a:extLst>
              </p:cNvPr>
              <p:cNvSpPr/>
              <p:nvPr/>
            </p:nvSpPr>
            <p:spPr>
              <a:xfrm>
                <a:off x="5210600" y="2531355"/>
                <a:ext cx="3781350" cy="3603093"/>
              </a:xfrm>
              <a:custGeom>
                <a:avLst/>
                <a:gdLst>
                  <a:gd name="connsiteX0" fmla="*/ 3151007 w 3781348"/>
                  <a:gd name="connsiteY0" fmla="*/ 462167 h 3603093"/>
                  <a:gd name="connsiteX1" fmla="*/ 2813061 w 3781348"/>
                  <a:gd name="connsiteY1" fmla="*/ 124030 h 3603093"/>
                  <a:gd name="connsiteX2" fmla="*/ 2351419 w 3781348"/>
                  <a:gd name="connsiteY2" fmla="*/ 262 h 3603093"/>
                  <a:gd name="connsiteX3" fmla="*/ 1429951 w 3781348"/>
                  <a:gd name="connsiteY3" fmla="*/ 262 h 3603093"/>
                  <a:gd name="connsiteX4" fmla="*/ 968308 w 3781348"/>
                  <a:gd name="connsiteY4" fmla="*/ 124030 h 3603093"/>
                  <a:gd name="connsiteX5" fmla="*/ 630359 w 3781348"/>
                  <a:gd name="connsiteY5" fmla="*/ 462167 h 3603093"/>
                  <a:gd name="connsiteX6" fmla="*/ 123958 w 3781348"/>
                  <a:gd name="connsiteY6" fmla="*/ 1339765 h 3603093"/>
                  <a:gd name="connsiteX7" fmla="*/ 262 w 3781348"/>
                  <a:gd name="connsiteY7" fmla="*/ 1801670 h 3603093"/>
                  <a:gd name="connsiteX8" fmla="*/ 123958 w 3781348"/>
                  <a:gd name="connsiteY8" fmla="*/ 2263567 h 3603093"/>
                  <a:gd name="connsiteX9" fmla="*/ 630359 w 3781348"/>
                  <a:gd name="connsiteY9" fmla="*/ 3141172 h 3603093"/>
                  <a:gd name="connsiteX10" fmla="*/ 968315 w 3781348"/>
                  <a:gd name="connsiteY10" fmla="*/ 3479301 h 3603093"/>
                  <a:gd name="connsiteX11" fmla="*/ 1429954 w 3781348"/>
                  <a:gd name="connsiteY11" fmla="*/ 3603070 h 3603093"/>
                  <a:gd name="connsiteX12" fmla="*/ 2351422 w 3781348"/>
                  <a:gd name="connsiteY12" fmla="*/ 3603070 h 3603093"/>
                  <a:gd name="connsiteX13" fmla="*/ 2813058 w 3781348"/>
                  <a:gd name="connsiteY13" fmla="*/ 3479301 h 3603093"/>
                  <a:gd name="connsiteX14" fmla="*/ 3151014 w 3781348"/>
                  <a:gd name="connsiteY14" fmla="*/ 3141172 h 3603093"/>
                  <a:gd name="connsiteX15" fmla="*/ 3657418 w 3781348"/>
                  <a:gd name="connsiteY15" fmla="*/ 2263567 h 3603093"/>
                  <a:gd name="connsiteX16" fmla="*/ 3781115 w 3781348"/>
                  <a:gd name="connsiteY16" fmla="*/ 1801670 h 3603093"/>
                  <a:gd name="connsiteX17" fmla="*/ 3657418 w 3781348"/>
                  <a:gd name="connsiteY17" fmla="*/ 1339765 h 3603093"/>
                  <a:gd name="connsiteX18" fmla="*/ 3151014 w 3781348"/>
                  <a:gd name="connsiteY18" fmla="*/ 462167 h 36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81348" h="3603093">
                    <a:moveTo>
                      <a:pt x="3151007" y="462167"/>
                    </a:moveTo>
                    <a:cubicBezTo>
                      <a:pt x="3069966" y="321727"/>
                      <a:pt x="2953413" y="205110"/>
                      <a:pt x="2813061" y="124030"/>
                    </a:cubicBezTo>
                    <a:cubicBezTo>
                      <a:pt x="2672710" y="42951"/>
                      <a:pt x="2513491" y="262"/>
                      <a:pt x="2351419" y="262"/>
                    </a:cubicBezTo>
                    <a:lnTo>
                      <a:pt x="1429951" y="262"/>
                    </a:lnTo>
                    <a:cubicBezTo>
                      <a:pt x="1267875" y="262"/>
                      <a:pt x="1108657" y="42951"/>
                      <a:pt x="968308" y="124030"/>
                    </a:cubicBezTo>
                    <a:cubicBezTo>
                      <a:pt x="827956" y="205113"/>
                      <a:pt x="711393" y="321738"/>
                      <a:pt x="630359" y="462167"/>
                    </a:cubicBezTo>
                    <a:lnTo>
                      <a:pt x="123958" y="1339765"/>
                    </a:lnTo>
                    <a:cubicBezTo>
                      <a:pt x="42920" y="1480194"/>
                      <a:pt x="262" y="1639511"/>
                      <a:pt x="262" y="1801670"/>
                    </a:cubicBezTo>
                    <a:cubicBezTo>
                      <a:pt x="262" y="1963821"/>
                      <a:pt x="42927" y="2123138"/>
                      <a:pt x="123958" y="2263567"/>
                    </a:cubicBezTo>
                    <a:lnTo>
                      <a:pt x="630359" y="3141172"/>
                    </a:lnTo>
                    <a:cubicBezTo>
                      <a:pt x="711383" y="3281594"/>
                      <a:pt x="827960" y="3398229"/>
                      <a:pt x="968315" y="3479301"/>
                    </a:cubicBezTo>
                    <a:cubicBezTo>
                      <a:pt x="1108657" y="3560377"/>
                      <a:pt x="1267889" y="3603070"/>
                      <a:pt x="1429954" y="3603070"/>
                    </a:cubicBezTo>
                    <a:lnTo>
                      <a:pt x="2351422" y="3603070"/>
                    </a:lnTo>
                    <a:cubicBezTo>
                      <a:pt x="2513484" y="3603070"/>
                      <a:pt x="2672720" y="3560377"/>
                      <a:pt x="2813058" y="3479301"/>
                    </a:cubicBezTo>
                    <a:cubicBezTo>
                      <a:pt x="2953410" y="3398225"/>
                      <a:pt x="3069983" y="3281605"/>
                      <a:pt x="3151014" y="3141172"/>
                    </a:cubicBezTo>
                    <a:lnTo>
                      <a:pt x="3657418" y="2263567"/>
                    </a:lnTo>
                    <a:cubicBezTo>
                      <a:pt x="3738453" y="2123127"/>
                      <a:pt x="3781115" y="1963821"/>
                      <a:pt x="3781115" y="1801670"/>
                    </a:cubicBezTo>
                    <a:cubicBezTo>
                      <a:pt x="3781115" y="1639511"/>
                      <a:pt x="3738459" y="1480204"/>
                      <a:pt x="3657418" y="1339765"/>
                    </a:cubicBezTo>
                    <a:lnTo>
                      <a:pt x="3151014" y="462167"/>
                    </a:lnTo>
                    <a:close/>
                  </a:path>
                </a:pathLst>
              </a:custGeom>
              <a:gradFill>
                <a:gsLst>
                  <a:gs pos="0">
                    <a:srgbClr val="9999FF"/>
                  </a:gs>
                  <a:gs pos="100000">
                    <a:srgbClr val="003399"/>
                  </a:gs>
                </a:gsLst>
                <a:lin ang="18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chemeClr val="bg1"/>
                  </a:solidFill>
                  <a:latin typeface="Play" pitchFamily="2" charset="0"/>
                </a:endParaRPr>
              </a:p>
            </p:txBody>
          </p:sp>
        </p:grp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A2E9E5F-D0B2-1540-AE65-4BD76E4C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860" y="6158085"/>
              <a:ext cx="826078" cy="921554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858E7F-8310-4324-8375-EB416788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50" y="1354365"/>
            <a:ext cx="7648913" cy="433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7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9" grpId="0" animBg="1"/>
      <p:bldP spid="22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5">
            <a:extLst>
              <a:ext uri="{FF2B5EF4-FFF2-40B4-BE49-F238E27FC236}">
                <a16:creationId xmlns:a16="http://schemas.microsoft.com/office/drawing/2014/main" id="{D2E222D4-D3E1-334A-9A7F-0A594DED32B7}"/>
              </a:ext>
            </a:extLst>
          </p:cNvPr>
          <p:cNvSpPr/>
          <p:nvPr/>
        </p:nvSpPr>
        <p:spPr>
          <a:xfrm>
            <a:off x="2219887" y="286005"/>
            <a:ext cx="9000000" cy="721038"/>
          </a:xfrm>
          <a:custGeom>
            <a:avLst/>
            <a:gdLst>
              <a:gd name="connsiteX0" fmla="*/ 6355705 w 6481912"/>
              <a:gd name="connsiteY0" fmla="*/ 92641 h 721038"/>
              <a:gd name="connsiteX1" fmla="*/ 6288112 w 6481912"/>
              <a:gd name="connsiteY1" fmla="*/ 25018 h 721038"/>
              <a:gd name="connsiteX2" fmla="*/ 6195785 w 6481912"/>
              <a:gd name="connsiteY2" fmla="*/ 262 h 721038"/>
              <a:gd name="connsiteX3" fmla="*/ 286202 w 6481912"/>
              <a:gd name="connsiteY3" fmla="*/ 262 h 721038"/>
              <a:gd name="connsiteX4" fmla="*/ 193874 w 6481912"/>
              <a:gd name="connsiteY4" fmla="*/ 25018 h 721038"/>
              <a:gd name="connsiteX5" fmla="*/ 126281 w 6481912"/>
              <a:gd name="connsiteY5" fmla="*/ 92641 h 721038"/>
              <a:gd name="connsiteX6" fmla="*/ 25001 w 6481912"/>
              <a:gd name="connsiteY6" fmla="*/ 268161 h 721038"/>
              <a:gd name="connsiteX7" fmla="*/ 262 w 6481912"/>
              <a:gd name="connsiteY7" fmla="*/ 360540 h 721038"/>
              <a:gd name="connsiteX8" fmla="*/ 25001 w 6481912"/>
              <a:gd name="connsiteY8" fmla="*/ 452919 h 721038"/>
              <a:gd name="connsiteX9" fmla="*/ 126281 w 6481912"/>
              <a:gd name="connsiteY9" fmla="*/ 628439 h 721038"/>
              <a:gd name="connsiteX10" fmla="*/ 193874 w 6481912"/>
              <a:gd name="connsiteY10" fmla="*/ 696062 h 721038"/>
              <a:gd name="connsiteX11" fmla="*/ 286202 w 6481912"/>
              <a:gd name="connsiteY11" fmla="*/ 720818 h 721038"/>
              <a:gd name="connsiteX12" fmla="*/ 6195785 w 6481912"/>
              <a:gd name="connsiteY12" fmla="*/ 720818 h 721038"/>
              <a:gd name="connsiteX13" fmla="*/ 6288112 w 6481912"/>
              <a:gd name="connsiteY13" fmla="*/ 696062 h 721038"/>
              <a:gd name="connsiteX14" fmla="*/ 6355705 w 6481912"/>
              <a:gd name="connsiteY14" fmla="*/ 628439 h 721038"/>
              <a:gd name="connsiteX15" fmla="*/ 6456986 w 6481912"/>
              <a:gd name="connsiteY15" fmla="*/ 452919 h 721038"/>
              <a:gd name="connsiteX16" fmla="*/ 6481724 w 6481912"/>
              <a:gd name="connsiteY16" fmla="*/ 360540 h 721038"/>
              <a:gd name="connsiteX17" fmla="*/ 6456986 w 6481912"/>
              <a:gd name="connsiteY17" fmla="*/ 268161 h 721038"/>
              <a:gd name="connsiteX18" fmla="*/ 6355705 w 6481912"/>
              <a:gd name="connsiteY18" fmla="*/ 92641 h 72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81912" h="721038">
                <a:moveTo>
                  <a:pt x="6355705" y="92641"/>
                </a:moveTo>
                <a:cubicBezTo>
                  <a:pt x="6339496" y="64554"/>
                  <a:pt x="6316187" y="41228"/>
                  <a:pt x="6288112" y="25018"/>
                </a:cubicBezTo>
                <a:cubicBezTo>
                  <a:pt x="6260044" y="8801"/>
                  <a:pt x="6228197" y="262"/>
                  <a:pt x="6195785" y="262"/>
                </a:cubicBezTo>
                <a:lnTo>
                  <a:pt x="286202" y="262"/>
                </a:lnTo>
                <a:cubicBezTo>
                  <a:pt x="253789" y="262"/>
                  <a:pt x="221942" y="8801"/>
                  <a:pt x="193874" y="25018"/>
                </a:cubicBezTo>
                <a:cubicBezTo>
                  <a:pt x="165803" y="41232"/>
                  <a:pt x="142486" y="64565"/>
                  <a:pt x="126281" y="92641"/>
                </a:cubicBezTo>
                <a:lnTo>
                  <a:pt x="25001" y="268161"/>
                </a:lnTo>
                <a:cubicBezTo>
                  <a:pt x="8796" y="296237"/>
                  <a:pt x="262" y="328109"/>
                  <a:pt x="262" y="360540"/>
                </a:cubicBezTo>
                <a:cubicBezTo>
                  <a:pt x="262" y="392971"/>
                  <a:pt x="8799" y="424843"/>
                  <a:pt x="25001" y="452919"/>
                </a:cubicBezTo>
                <a:lnTo>
                  <a:pt x="126281" y="628439"/>
                </a:lnTo>
                <a:cubicBezTo>
                  <a:pt x="142483" y="656515"/>
                  <a:pt x="165817" y="679866"/>
                  <a:pt x="193874" y="696062"/>
                </a:cubicBezTo>
                <a:cubicBezTo>
                  <a:pt x="221928" y="712266"/>
                  <a:pt x="253817" y="720818"/>
                  <a:pt x="286202" y="720818"/>
                </a:cubicBezTo>
                <a:lnTo>
                  <a:pt x="6195785" y="720818"/>
                </a:lnTo>
                <a:cubicBezTo>
                  <a:pt x="6228169" y="720818"/>
                  <a:pt x="6260059" y="712266"/>
                  <a:pt x="6288112" y="696062"/>
                </a:cubicBezTo>
                <a:cubicBezTo>
                  <a:pt x="6316166" y="679862"/>
                  <a:pt x="6339496" y="656526"/>
                  <a:pt x="6355705" y="628439"/>
                </a:cubicBezTo>
                <a:lnTo>
                  <a:pt x="6456986" y="452919"/>
                </a:lnTo>
                <a:cubicBezTo>
                  <a:pt x="6473193" y="424832"/>
                  <a:pt x="6481724" y="392971"/>
                  <a:pt x="6481724" y="360540"/>
                </a:cubicBezTo>
                <a:cubicBezTo>
                  <a:pt x="6481724" y="328109"/>
                  <a:pt x="6473193" y="296248"/>
                  <a:pt x="6456986" y="268161"/>
                </a:cubicBezTo>
                <a:lnTo>
                  <a:pt x="6355705" y="92641"/>
                </a:lnTo>
                <a:close/>
              </a:path>
            </a:pathLst>
          </a:custGeom>
          <a:gradFill>
            <a:gsLst>
              <a:gs pos="0">
                <a:srgbClr val="9999FF">
                  <a:alpha val="61000"/>
                </a:srgbClr>
              </a:gs>
              <a:gs pos="100000">
                <a:srgbClr val="003399"/>
              </a:gs>
            </a:gsLst>
            <a:lin ang="18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spc="300" dirty="0">
                <a:solidFill>
                  <a:schemeClr val="bg1"/>
                </a:solidFill>
                <a:latin typeface="Furore" panose="02000503020000020004" pitchFamily="50" charset="0"/>
              </a:rPr>
              <a:t>УСТАНОВКА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C85C19A-22C6-2C43-A1C2-DFB9EFBC1BAF}"/>
              </a:ext>
            </a:extLst>
          </p:cNvPr>
          <p:cNvCxnSpPr>
            <a:cxnSpLocks/>
          </p:cNvCxnSpPr>
          <p:nvPr/>
        </p:nvCxnSpPr>
        <p:spPr>
          <a:xfrm flipV="1">
            <a:off x="1813604" y="4966212"/>
            <a:ext cx="564962" cy="4976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43B78D7-59FC-3B42-8543-FEE27FE1D16D}"/>
              </a:ext>
            </a:extLst>
          </p:cNvPr>
          <p:cNvCxnSpPr>
            <a:cxnSpLocks/>
          </p:cNvCxnSpPr>
          <p:nvPr/>
        </p:nvCxnSpPr>
        <p:spPr>
          <a:xfrm flipV="1">
            <a:off x="1813604" y="6616966"/>
            <a:ext cx="564962" cy="337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1A3DA9D-4031-314C-A6F1-4057208164F2}"/>
              </a:ext>
            </a:extLst>
          </p:cNvPr>
          <p:cNvCxnSpPr>
            <a:cxnSpLocks/>
          </p:cNvCxnSpPr>
          <p:nvPr/>
        </p:nvCxnSpPr>
        <p:spPr>
          <a:xfrm flipV="1">
            <a:off x="1813604" y="3314726"/>
            <a:ext cx="564962" cy="4976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1">
            <a:extLst>
              <a:ext uri="{FF2B5EF4-FFF2-40B4-BE49-F238E27FC236}">
                <a16:creationId xmlns:a16="http://schemas.microsoft.com/office/drawing/2014/main" id="{6EAEB994-5A0C-4AB3-9BC0-228D9F3440C6}"/>
              </a:ext>
            </a:extLst>
          </p:cNvPr>
          <p:cNvSpPr/>
          <p:nvPr/>
        </p:nvSpPr>
        <p:spPr>
          <a:xfrm>
            <a:off x="494815" y="1615798"/>
            <a:ext cx="12752947" cy="1338770"/>
          </a:xfrm>
          <a:prstGeom prst="roundRect">
            <a:avLst>
              <a:gd name="adj" fmla="val 2572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>
              <a:spcBef>
                <a:spcPts val="1000"/>
              </a:spcBef>
              <a:buClr>
                <a:srgbClr val="3E5CC2"/>
              </a:buClr>
            </a:pPr>
            <a:r>
              <a:rPr lang="ru-RU" sz="4000" dirty="0">
                <a:solidFill>
                  <a:schemeClr val="tx1"/>
                </a:solidFill>
                <a:latin typeface="Play" pitchFamily="2" charset="0"/>
              </a:rPr>
              <a:t>Язык программирования </a:t>
            </a:r>
            <a:r>
              <a:rPr lang="en-US" sz="4000" b="1" dirty="0">
                <a:solidFill>
                  <a:schemeClr val="tx1"/>
                </a:solidFill>
                <a:latin typeface="Play" pitchFamily="2" charset="0"/>
              </a:rPr>
              <a:t>Python</a:t>
            </a:r>
            <a:r>
              <a:rPr lang="en-US" sz="4000" dirty="0">
                <a:solidFill>
                  <a:schemeClr val="tx1"/>
                </a:solidFill>
                <a:latin typeface="Play" pitchFamily="2" charset="0"/>
              </a:rPr>
              <a:t> - </a:t>
            </a:r>
            <a:r>
              <a:rPr lang="en-US" sz="4000" dirty="0">
                <a:solidFill>
                  <a:srgbClr val="0563C1"/>
                </a:solidFill>
                <a:latin typeface="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r>
              <a:rPr lang="ru-RU" sz="4000" dirty="0">
                <a:solidFill>
                  <a:srgbClr val="172B4D"/>
                </a:solidFill>
                <a:latin typeface="Play" pitchFamily="2" charset="0"/>
              </a:rPr>
              <a:t> </a:t>
            </a:r>
          </a:p>
        </p:txBody>
      </p:sp>
      <p:sp>
        <p:nvSpPr>
          <p:cNvPr id="30" name="Прямоугольник: скругленные углы 1">
            <a:extLst>
              <a:ext uri="{FF2B5EF4-FFF2-40B4-BE49-F238E27FC236}">
                <a16:creationId xmlns:a16="http://schemas.microsoft.com/office/drawing/2014/main" id="{AF6FBF3F-371E-46F4-A9B2-2F8871DDE3A1}"/>
              </a:ext>
            </a:extLst>
          </p:cNvPr>
          <p:cNvSpPr/>
          <p:nvPr/>
        </p:nvSpPr>
        <p:spPr>
          <a:xfrm>
            <a:off x="494814" y="3160183"/>
            <a:ext cx="12752947" cy="1571614"/>
          </a:xfrm>
          <a:prstGeom prst="roundRect">
            <a:avLst>
              <a:gd name="adj" fmla="val 2572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>
              <a:spcBef>
                <a:spcPts val="1000"/>
              </a:spcBef>
              <a:buClr>
                <a:srgbClr val="3E5CC2"/>
              </a:buClr>
            </a:pPr>
            <a:r>
              <a:rPr lang="ru-RU" sz="4000" dirty="0">
                <a:solidFill>
                  <a:schemeClr val="tx1"/>
                </a:solidFill>
                <a:latin typeface="Play" pitchFamily="2" charset="0"/>
              </a:rPr>
              <a:t>Редактор </a:t>
            </a:r>
            <a:r>
              <a:rPr lang="en-US" sz="4000" dirty="0">
                <a:solidFill>
                  <a:schemeClr val="tx1"/>
                </a:solidFill>
                <a:latin typeface="Play" pitchFamily="2" charset="0"/>
              </a:rPr>
              <a:t>Python </a:t>
            </a:r>
            <a:r>
              <a:rPr lang="ru-RU" sz="4000" dirty="0">
                <a:solidFill>
                  <a:schemeClr val="tx1"/>
                </a:solidFill>
                <a:latin typeface="Play" pitchFamily="2" charset="0"/>
              </a:rPr>
              <a:t>проектов </a:t>
            </a:r>
            <a:r>
              <a:rPr lang="en-US" sz="4000" b="1" dirty="0">
                <a:solidFill>
                  <a:schemeClr val="tx1"/>
                </a:solidFill>
                <a:latin typeface="Play" pitchFamily="2" charset="0"/>
              </a:rPr>
              <a:t>PyCharm</a:t>
            </a:r>
            <a:r>
              <a:rPr lang="en-US" sz="4000" dirty="0">
                <a:solidFill>
                  <a:schemeClr val="tx1"/>
                </a:solidFill>
                <a:latin typeface="Play" pitchFamily="2" charset="0"/>
              </a:rPr>
              <a:t> -</a:t>
            </a:r>
            <a:endParaRPr lang="en-US" sz="4000" dirty="0">
              <a:solidFill>
                <a:srgbClr val="172B4D"/>
              </a:solidFill>
              <a:latin typeface="Play" pitchFamily="2" charset="0"/>
              <a:hlinkClick r:id="rId3"/>
            </a:endParaRPr>
          </a:p>
          <a:p>
            <a:pPr>
              <a:spcBef>
                <a:spcPts val="1000"/>
              </a:spcBef>
              <a:buClr>
                <a:srgbClr val="3E5CC2"/>
              </a:buClr>
            </a:pPr>
            <a:r>
              <a:rPr lang="en-US" sz="4000" dirty="0">
                <a:solidFill>
                  <a:srgbClr val="172B4D"/>
                </a:solidFill>
                <a:latin typeface="Play" pitchFamily="2" charset="0"/>
                <a:hlinkClick r:id="rId4"/>
              </a:rPr>
              <a:t>https://www.jetbrains.com/pycharm/</a:t>
            </a:r>
            <a:endParaRPr lang="en-US" sz="4000" dirty="0">
              <a:solidFill>
                <a:srgbClr val="172B4D"/>
              </a:solidFill>
              <a:latin typeface="Play" pitchFamily="2" charset="0"/>
            </a:endParaRPr>
          </a:p>
        </p:txBody>
      </p:sp>
      <p:sp>
        <p:nvSpPr>
          <p:cNvPr id="31" name="Прямоугольник: скругленные углы 1">
            <a:extLst>
              <a:ext uri="{FF2B5EF4-FFF2-40B4-BE49-F238E27FC236}">
                <a16:creationId xmlns:a16="http://schemas.microsoft.com/office/drawing/2014/main" id="{DEEA5651-D6D7-4954-AB6B-854BE87A5F6B}"/>
              </a:ext>
            </a:extLst>
          </p:cNvPr>
          <p:cNvSpPr/>
          <p:nvPr/>
        </p:nvSpPr>
        <p:spPr>
          <a:xfrm>
            <a:off x="494813" y="4969915"/>
            <a:ext cx="12752947" cy="1571614"/>
          </a:xfrm>
          <a:prstGeom prst="roundRect">
            <a:avLst>
              <a:gd name="adj" fmla="val 2572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>
              <a:spcBef>
                <a:spcPts val="1000"/>
              </a:spcBef>
              <a:buClr>
                <a:srgbClr val="3E5CC2"/>
              </a:buClr>
            </a:pPr>
            <a:r>
              <a:rPr lang="ru-RU" sz="4000" dirty="0">
                <a:solidFill>
                  <a:schemeClr val="tx1"/>
                </a:solidFill>
                <a:latin typeface="Play" pitchFamily="2" charset="0"/>
              </a:rPr>
              <a:t>Индекс пакетов для загрузки библиотек </a:t>
            </a:r>
            <a:r>
              <a:rPr lang="en-US" sz="4000" b="1" dirty="0">
                <a:solidFill>
                  <a:schemeClr val="tx1"/>
                </a:solidFill>
                <a:latin typeface="Play" pitchFamily="2" charset="0"/>
              </a:rPr>
              <a:t>Python </a:t>
            </a:r>
            <a:endParaRPr lang="ru-RU" sz="4000" b="1" dirty="0">
              <a:solidFill>
                <a:schemeClr val="tx1"/>
              </a:solidFill>
              <a:latin typeface="Play" pitchFamily="2" charset="0"/>
            </a:endParaRPr>
          </a:p>
          <a:p>
            <a:pPr>
              <a:spcBef>
                <a:spcPts val="1000"/>
              </a:spcBef>
              <a:buClr>
                <a:srgbClr val="3E5CC2"/>
              </a:buClr>
            </a:pPr>
            <a:r>
              <a:rPr lang="en-US" sz="4000" dirty="0">
                <a:solidFill>
                  <a:srgbClr val="172B4D"/>
                </a:solidFill>
                <a:latin typeface="Play" pitchFamily="2" charset="0"/>
                <a:hlinkClick r:id="rId5"/>
              </a:rPr>
              <a:t>https://pypi.org/</a:t>
            </a:r>
            <a:endParaRPr lang="en-US" sz="4000" dirty="0">
              <a:solidFill>
                <a:srgbClr val="172B4D"/>
              </a:solidFill>
              <a:latin typeface="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3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5">
            <a:extLst>
              <a:ext uri="{FF2B5EF4-FFF2-40B4-BE49-F238E27FC236}">
                <a16:creationId xmlns:a16="http://schemas.microsoft.com/office/drawing/2014/main" id="{D2E222D4-D3E1-334A-9A7F-0A594DED32B7}"/>
              </a:ext>
            </a:extLst>
          </p:cNvPr>
          <p:cNvSpPr/>
          <p:nvPr/>
        </p:nvSpPr>
        <p:spPr>
          <a:xfrm>
            <a:off x="2219887" y="286005"/>
            <a:ext cx="9000000" cy="721038"/>
          </a:xfrm>
          <a:custGeom>
            <a:avLst/>
            <a:gdLst>
              <a:gd name="connsiteX0" fmla="*/ 6355705 w 6481912"/>
              <a:gd name="connsiteY0" fmla="*/ 92641 h 721038"/>
              <a:gd name="connsiteX1" fmla="*/ 6288112 w 6481912"/>
              <a:gd name="connsiteY1" fmla="*/ 25018 h 721038"/>
              <a:gd name="connsiteX2" fmla="*/ 6195785 w 6481912"/>
              <a:gd name="connsiteY2" fmla="*/ 262 h 721038"/>
              <a:gd name="connsiteX3" fmla="*/ 286202 w 6481912"/>
              <a:gd name="connsiteY3" fmla="*/ 262 h 721038"/>
              <a:gd name="connsiteX4" fmla="*/ 193874 w 6481912"/>
              <a:gd name="connsiteY4" fmla="*/ 25018 h 721038"/>
              <a:gd name="connsiteX5" fmla="*/ 126281 w 6481912"/>
              <a:gd name="connsiteY5" fmla="*/ 92641 h 721038"/>
              <a:gd name="connsiteX6" fmla="*/ 25001 w 6481912"/>
              <a:gd name="connsiteY6" fmla="*/ 268161 h 721038"/>
              <a:gd name="connsiteX7" fmla="*/ 262 w 6481912"/>
              <a:gd name="connsiteY7" fmla="*/ 360540 h 721038"/>
              <a:gd name="connsiteX8" fmla="*/ 25001 w 6481912"/>
              <a:gd name="connsiteY8" fmla="*/ 452919 h 721038"/>
              <a:gd name="connsiteX9" fmla="*/ 126281 w 6481912"/>
              <a:gd name="connsiteY9" fmla="*/ 628439 h 721038"/>
              <a:gd name="connsiteX10" fmla="*/ 193874 w 6481912"/>
              <a:gd name="connsiteY10" fmla="*/ 696062 h 721038"/>
              <a:gd name="connsiteX11" fmla="*/ 286202 w 6481912"/>
              <a:gd name="connsiteY11" fmla="*/ 720818 h 721038"/>
              <a:gd name="connsiteX12" fmla="*/ 6195785 w 6481912"/>
              <a:gd name="connsiteY12" fmla="*/ 720818 h 721038"/>
              <a:gd name="connsiteX13" fmla="*/ 6288112 w 6481912"/>
              <a:gd name="connsiteY13" fmla="*/ 696062 h 721038"/>
              <a:gd name="connsiteX14" fmla="*/ 6355705 w 6481912"/>
              <a:gd name="connsiteY14" fmla="*/ 628439 h 721038"/>
              <a:gd name="connsiteX15" fmla="*/ 6456986 w 6481912"/>
              <a:gd name="connsiteY15" fmla="*/ 452919 h 721038"/>
              <a:gd name="connsiteX16" fmla="*/ 6481724 w 6481912"/>
              <a:gd name="connsiteY16" fmla="*/ 360540 h 721038"/>
              <a:gd name="connsiteX17" fmla="*/ 6456986 w 6481912"/>
              <a:gd name="connsiteY17" fmla="*/ 268161 h 721038"/>
              <a:gd name="connsiteX18" fmla="*/ 6355705 w 6481912"/>
              <a:gd name="connsiteY18" fmla="*/ 92641 h 72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81912" h="721038">
                <a:moveTo>
                  <a:pt x="6355705" y="92641"/>
                </a:moveTo>
                <a:cubicBezTo>
                  <a:pt x="6339496" y="64554"/>
                  <a:pt x="6316187" y="41228"/>
                  <a:pt x="6288112" y="25018"/>
                </a:cubicBezTo>
                <a:cubicBezTo>
                  <a:pt x="6260044" y="8801"/>
                  <a:pt x="6228197" y="262"/>
                  <a:pt x="6195785" y="262"/>
                </a:cubicBezTo>
                <a:lnTo>
                  <a:pt x="286202" y="262"/>
                </a:lnTo>
                <a:cubicBezTo>
                  <a:pt x="253789" y="262"/>
                  <a:pt x="221942" y="8801"/>
                  <a:pt x="193874" y="25018"/>
                </a:cubicBezTo>
                <a:cubicBezTo>
                  <a:pt x="165803" y="41232"/>
                  <a:pt x="142486" y="64565"/>
                  <a:pt x="126281" y="92641"/>
                </a:cubicBezTo>
                <a:lnTo>
                  <a:pt x="25001" y="268161"/>
                </a:lnTo>
                <a:cubicBezTo>
                  <a:pt x="8796" y="296237"/>
                  <a:pt x="262" y="328109"/>
                  <a:pt x="262" y="360540"/>
                </a:cubicBezTo>
                <a:cubicBezTo>
                  <a:pt x="262" y="392971"/>
                  <a:pt x="8799" y="424843"/>
                  <a:pt x="25001" y="452919"/>
                </a:cubicBezTo>
                <a:lnTo>
                  <a:pt x="126281" y="628439"/>
                </a:lnTo>
                <a:cubicBezTo>
                  <a:pt x="142483" y="656515"/>
                  <a:pt x="165817" y="679866"/>
                  <a:pt x="193874" y="696062"/>
                </a:cubicBezTo>
                <a:cubicBezTo>
                  <a:pt x="221928" y="712266"/>
                  <a:pt x="253817" y="720818"/>
                  <a:pt x="286202" y="720818"/>
                </a:cubicBezTo>
                <a:lnTo>
                  <a:pt x="6195785" y="720818"/>
                </a:lnTo>
                <a:cubicBezTo>
                  <a:pt x="6228169" y="720818"/>
                  <a:pt x="6260059" y="712266"/>
                  <a:pt x="6288112" y="696062"/>
                </a:cubicBezTo>
                <a:cubicBezTo>
                  <a:pt x="6316166" y="679862"/>
                  <a:pt x="6339496" y="656526"/>
                  <a:pt x="6355705" y="628439"/>
                </a:cubicBezTo>
                <a:lnTo>
                  <a:pt x="6456986" y="452919"/>
                </a:lnTo>
                <a:cubicBezTo>
                  <a:pt x="6473193" y="424832"/>
                  <a:pt x="6481724" y="392971"/>
                  <a:pt x="6481724" y="360540"/>
                </a:cubicBezTo>
                <a:cubicBezTo>
                  <a:pt x="6481724" y="328109"/>
                  <a:pt x="6473193" y="296248"/>
                  <a:pt x="6456986" y="268161"/>
                </a:cubicBezTo>
                <a:lnTo>
                  <a:pt x="6355705" y="92641"/>
                </a:lnTo>
                <a:close/>
              </a:path>
            </a:pathLst>
          </a:custGeom>
          <a:gradFill>
            <a:gsLst>
              <a:gs pos="0">
                <a:srgbClr val="9999FF">
                  <a:alpha val="61000"/>
                </a:srgbClr>
              </a:gs>
              <a:gs pos="100000">
                <a:srgbClr val="003399"/>
              </a:gs>
            </a:gsLst>
            <a:lin ang="18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spc="300">
                <a:solidFill>
                  <a:schemeClr val="bg1"/>
                </a:solidFill>
                <a:latin typeface="Furore" panose="02000503020000020004" pitchFamily="50" charset="0"/>
              </a:rPr>
              <a:t>ЗАКЛЮЧЕНИЕ</a:t>
            </a:r>
            <a:endParaRPr lang="ru-RU" sz="3600" spc="300" dirty="0">
              <a:solidFill>
                <a:schemeClr val="bg1"/>
              </a:solidFill>
              <a:latin typeface="Furore" panose="02000503020000020004" pitchFamily="50" charset="0"/>
            </a:endParaRPr>
          </a:p>
        </p:txBody>
      </p:sp>
      <p:sp>
        <p:nvSpPr>
          <p:cNvPr id="16" name="Прямоугольник: скругленные углы 1">
            <a:extLst>
              <a:ext uri="{FF2B5EF4-FFF2-40B4-BE49-F238E27FC236}">
                <a16:creationId xmlns:a16="http://schemas.microsoft.com/office/drawing/2014/main" id="{5EC6573C-9AE7-B746-A4FF-F769D7103CDB}"/>
              </a:ext>
            </a:extLst>
          </p:cNvPr>
          <p:cNvSpPr/>
          <p:nvPr/>
        </p:nvSpPr>
        <p:spPr>
          <a:xfrm>
            <a:off x="1013412" y="1296884"/>
            <a:ext cx="11724122" cy="864000"/>
          </a:xfrm>
          <a:prstGeom prst="roundRect">
            <a:avLst>
              <a:gd name="adj" fmla="val 20469"/>
            </a:avLst>
          </a:prstGeom>
          <a:gradFill>
            <a:gsLst>
              <a:gs pos="0">
                <a:srgbClr val="9999FF">
                  <a:alpha val="61000"/>
                </a:srgbClr>
              </a:gs>
              <a:gs pos="100000">
                <a:srgbClr val="003399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>
            <a:noAutofit/>
          </a:bodyPr>
          <a:lstStyle/>
          <a:p>
            <a:pPr algn="ctr">
              <a:spcBef>
                <a:spcPts val="1000"/>
              </a:spcBef>
              <a:buClr>
                <a:srgbClr val="8483DE"/>
              </a:buClr>
            </a:pPr>
            <a:r>
              <a:rPr lang="ru-RU" sz="3200" b="1" dirty="0" err="1">
                <a:solidFill>
                  <a:schemeClr val="bg1"/>
                </a:solidFill>
                <a:latin typeface="Play" pitchFamily="2" charset="0"/>
              </a:rPr>
              <a:t>Нейросеть</a:t>
            </a:r>
            <a:r>
              <a:rPr lang="ru-RU" sz="3200" b="1" dirty="0">
                <a:solidFill>
                  <a:schemeClr val="bg1"/>
                </a:solidFill>
                <a:latin typeface="Play" pitchFamily="2" charset="0"/>
              </a:rPr>
              <a:t> — мощный инструмент</a:t>
            </a:r>
            <a:r>
              <a:rPr lang="en-US" sz="3200" b="1" dirty="0">
                <a:solidFill>
                  <a:schemeClr val="bg1"/>
                </a:solidFill>
                <a:latin typeface="Play" pitchFamily="2" charset="0"/>
              </a:rPr>
              <a:t>.</a:t>
            </a:r>
            <a:endParaRPr lang="ru-RU" sz="3200" b="1" dirty="0">
              <a:solidFill>
                <a:schemeClr val="bg1"/>
              </a:solidFill>
              <a:latin typeface="Play" pitchFamily="2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1781242-6ECA-3043-914D-F17B41A6AD88}"/>
              </a:ext>
            </a:extLst>
          </p:cNvPr>
          <p:cNvGrpSpPr/>
          <p:nvPr/>
        </p:nvGrpSpPr>
        <p:grpSpPr>
          <a:xfrm>
            <a:off x="1813604" y="4349299"/>
            <a:ext cx="10692574" cy="1233826"/>
            <a:chOff x="1813604" y="1472086"/>
            <a:chExt cx="5805495" cy="1233826"/>
          </a:xfrm>
        </p:grpSpPr>
        <p:sp>
          <p:nvSpPr>
            <p:cNvPr id="18" name="Прямоугольник: скругленные углы 1">
              <a:extLst>
                <a:ext uri="{FF2B5EF4-FFF2-40B4-BE49-F238E27FC236}">
                  <a16:creationId xmlns:a16="http://schemas.microsoft.com/office/drawing/2014/main" id="{130DBDD5-1D65-E34A-86F3-486506897FAD}"/>
                </a:ext>
              </a:extLst>
            </p:cNvPr>
            <p:cNvSpPr/>
            <p:nvPr/>
          </p:nvSpPr>
          <p:spPr>
            <a:xfrm>
              <a:off x="2120348" y="1472086"/>
              <a:ext cx="5498751" cy="1233826"/>
            </a:xfrm>
            <a:prstGeom prst="roundRect">
              <a:avLst>
                <a:gd name="adj" fmla="val 1712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Требуют больших объемов данных и</a:t>
              </a:r>
              <a:r>
                <a:rPr lang="en-US" sz="2800" dirty="0">
                  <a:solidFill>
                    <a:srgbClr val="172B4D"/>
                  </a:solidFill>
                  <a:latin typeface="Play" pitchFamily="2" charset="0"/>
                </a:rPr>
                <a:t> </a:t>
              </a: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вычислительных ресурсов.</a:t>
              </a:r>
            </a:p>
          </p:txBody>
        </p: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C85C19A-22C6-2C43-A1C2-DFB9EFBC1BAF}"/>
                </a:ext>
              </a:extLst>
            </p:cNvPr>
            <p:cNvCxnSpPr>
              <a:cxnSpLocks/>
              <a:stCxn id="41" idx="16"/>
              <a:endCxn id="18" idx="1"/>
            </p:cNvCxnSpPr>
            <p:nvPr/>
          </p:nvCxnSpPr>
          <p:spPr>
            <a:xfrm flipV="1">
              <a:off x="1813604" y="2088999"/>
              <a:ext cx="306744" cy="4976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52F535D-7151-D845-8CEA-C9C57841EB0A}"/>
              </a:ext>
            </a:extLst>
          </p:cNvPr>
          <p:cNvGrpSpPr/>
          <p:nvPr/>
        </p:nvGrpSpPr>
        <p:grpSpPr>
          <a:xfrm>
            <a:off x="1813604" y="5999287"/>
            <a:ext cx="10692574" cy="1230348"/>
            <a:chOff x="1813604" y="2982030"/>
            <a:chExt cx="5805495" cy="1230348"/>
          </a:xfrm>
        </p:grpSpPr>
        <p:sp>
          <p:nvSpPr>
            <p:cNvPr id="26" name="Прямоугольник: скругленные углы 1">
              <a:extLst>
                <a:ext uri="{FF2B5EF4-FFF2-40B4-BE49-F238E27FC236}">
                  <a16:creationId xmlns:a16="http://schemas.microsoft.com/office/drawing/2014/main" id="{EE720819-C46F-BB42-868A-8279C92AC4F7}"/>
                </a:ext>
              </a:extLst>
            </p:cNvPr>
            <p:cNvSpPr/>
            <p:nvPr/>
          </p:nvSpPr>
          <p:spPr>
            <a:xfrm>
              <a:off x="2120348" y="2982030"/>
              <a:ext cx="5498751" cy="1230348"/>
            </a:xfrm>
            <a:prstGeom prst="roundRect">
              <a:avLst>
                <a:gd name="adj" fmla="val 1712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Их применение будет продолжать расти в</a:t>
              </a:r>
              <a:r>
                <a:rPr lang="en-US" sz="2800" dirty="0">
                  <a:solidFill>
                    <a:srgbClr val="172B4D"/>
                  </a:solidFill>
                  <a:latin typeface="Play" pitchFamily="2" charset="0"/>
                </a:rPr>
                <a:t> </a:t>
              </a: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будущем.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43B78D7-59FC-3B42-8543-FEE27FE1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3604" y="3599709"/>
              <a:ext cx="306744" cy="33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8D5382D-C67D-194B-977A-CD6509509F05}"/>
              </a:ext>
            </a:extLst>
          </p:cNvPr>
          <p:cNvGrpSpPr/>
          <p:nvPr/>
        </p:nvGrpSpPr>
        <p:grpSpPr>
          <a:xfrm>
            <a:off x="1813604" y="2697812"/>
            <a:ext cx="10692574" cy="1233827"/>
            <a:chOff x="1813604" y="1472085"/>
            <a:chExt cx="5805495" cy="1233827"/>
          </a:xfrm>
        </p:grpSpPr>
        <p:sp>
          <p:nvSpPr>
            <p:cNvPr id="33" name="Прямоугольник: скругленные углы 1">
              <a:extLst>
                <a:ext uri="{FF2B5EF4-FFF2-40B4-BE49-F238E27FC236}">
                  <a16:creationId xmlns:a16="http://schemas.microsoft.com/office/drawing/2014/main" id="{F8938900-0B15-4248-9EAA-8F2DB5907A92}"/>
                </a:ext>
              </a:extLst>
            </p:cNvPr>
            <p:cNvSpPr/>
            <p:nvPr/>
          </p:nvSpPr>
          <p:spPr>
            <a:xfrm>
              <a:off x="2120348" y="1472085"/>
              <a:ext cx="5498751" cy="1233827"/>
            </a:xfrm>
            <a:prstGeom prst="roundRect">
              <a:avLst>
                <a:gd name="adj" fmla="val 1712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>
              <a:noAutofit/>
            </a:bodyPr>
            <a:lstStyle/>
            <a:p>
              <a:pPr>
                <a:spcBef>
                  <a:spcPts val="1000"/>
                </a:spcBef>
                <a:buClr>
                  <a:srgbClr val="8483DE"/>
                </a:buClr>
              </a:pPr>
              <a:r>
                <a:rPr lang="ru-RU" sz="2800" dirty="0">
                  <a:solidFill>
                    <a:srgbClr val="172B4D"/>
                  </a:solidFill>
                  <a:latin typeface="Play" pitchFamily="2" charset="0"/>
                </a:rPr>
                <a:t>Для лучшего результата, важно понимать их ограничения и правильно их применять.</a:t>
              </a: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41A3DA9D-4031-314C-A6F1-4057208164F2}"/>
                </a:ext>
              </a:extLst>
            </p:cNvPr>
            <p:cNvCxnSpPr>
              <a:cxnSpLocks/>
              <a:stCxn id="51" idx="16"/>
              <a:endCxn id="33" idx="1"/>
            </p:cNvCxnSpPr>
            <p:nvPr/>
          </p:nvCxnSpPr>
          <p:spPr>
            <a:xfrm flipV="1">
              <a:off x="1813604" y="2088999"/>
              <a:ext cx="306744" cy="4976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2F23D9D-47C3-4448-A00F-395B5D7D6EDA}"/>
              </a:ext>
            </a:extLst>
          </p:cNvPr>
          <p:cNvGrpSpPr/>
          <p:nvPr/>
        </p:nvGrpSpPr>
        <p:grpSpPr>
          <a:xfrm>
            <a:off x="306925" y="2599671"/>
            <a:ext cx="1510761" cy="1440000"/>
            <a:chOff x="306925" y="2599671"/>
            <a:chExt cx="1510761" cy="1440000"/>
          </a:xfrm>
        </p:grpSpPr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70487546-D525-CC4D-ADD7-6D335C3012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925" y="2599671"/>
              <a:ext cx="1510761" cy="1440000"/>
              <a:chOff x="4851485" y="2244756"/>
              <a:chExt cx="4411810" cy="4205172"/>
            </a:xfrm>
          </p:grpSpPr>
          <p:sp>
            <p:nvSpPr>
              <p:cNvPr id="51" name="Полилиния: фигура 16">
                <a:extLst>
                  <a:ext uri="{FF2B5EF4-FFF2-40B4-BE49-F238E27FC236}">
                    <a16:creationId xmlns:a16="http://schemas.microsoft.com/office/drawing/2014/main" id="{A14B66DA-0F65-2346-B52F-E40BF899FB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1485" y="2244756"/>
                <a:ext cx="4411810" cy="4205172"/>
              </a:xfrm>
              <a:custGeom>
                <a:avLst/>
                <a:gdLst>
                  <a:gd name="connsiteX0" fmla="*/ 3477256 w 4181664"/>
                  <a:gd name="connsiteY0" fmla="*/ 519533 h 3985806"/>
                  <a:gd name="connsiteX1" fmla="*/ 3105510 w 4181664"/>
                  <a:gd name="connsiteY1" fmla="*/ 147585 h 3985806"/>
                  <a:gd name="connsiteX2" fmla="*/ 2597702 w 4181664"/>
                  <a:gd name="connsiteY2" fmla="*/ 11437 h 3985806"/>
                  <a:gd name="connsiteX3" fmla="*/ 1584091 w 4181664"/>
                  <a:gd name="connsiteY3" fmla="*/ 11437 h 3985806"/>
                  <a:gd name="connsiteX4" fmla="*/ 1076286 w 4181664"/>
                  <a:gd name="connsiteY4" fmla="*/ 147585 h 3985806"/>
                  <a:gd name="connsiteX5" fmla="*/ 704540 w 4181664"/>
                  <a:gd name="connsiteY5" fmla="*/ 519533 h 3985806"/>
                  <a:gd name="connsiteX6" fmla="*/ 147496 w 4181664"/>
                  <a:gd name="connsiteY6" fmla="*/ 1484892 h 3985806"/>
                  <a:gd name="connsiteX7" fmla="*/ 11431 w 4181664"/>
                  <a:gd name="connsiteY7" fmla="*/ 1992988 h 3985806"/>
                  <a:gd name="connsiteX8" fmla="*/ 147496 w 4181664"/>
                  <a:gd name="connsiteY8" fmla="*/ 2501077 h 3985806"/>
                  <a:gd name="connsiteX9" fmla="*/ 704540 w 4181664"/>
                  <a:gd name="connsiteY9" fmla="*/ 3466440 h 3985806"/>
                  <a:gd name="connsiteX10" fmla="*/ 1076290 w 4181664"/>
                  <a:gd name="connsiteY10" fmla="*/ 3838385 h 3985806"/>
                  <a:gd name="connsiteX11" fmla="*/ 1584091 w 4181664"/>
                  <a:gd name="connsiteY11" fmla="*/ 3974532 h 3985806"/>
                  <a:gd name="connsiteX12" fmla="*/ 2597702 w 4181664"/>
                  <a:gd name="connsiteY12" fmla="*/ 3974532 h 3985806"/>
                  <a:gd name="connsiteX13" fmla="*/ 3105503 w 4181664"/>
                  <a:gd name="connsiteY13" fmla="*/ 3838385 h 3985806"/>
                  <a:gd name="connsiteX14" fmla="*/ 3477256 w 4181664"/>
                  <a:gd name="connsiteY14" fmla="*/ 3466440 h 3985806"/>
                  <a:gd name="connsiteX15" fmla="*/ 4034300 w 4181664"/>
                  <a:gd name="connsiteY15" fmla="*/ 2501077 h 3985806"/>
                  <a:gd name="connsiteX16" fmla="*/ 4170366 w 4181664"/>
                  <a:gd name="connsiteY16" fmla="*/ 1992988 h 3985806"/>
                  <a:gd name="connsiteX17" fmla="*/ 4034300 w 4181664"/>
                  <a:gd name="connsiteY17" fmla="*/ 1484892 h 3985806"/>
                  <a:gd name="connsiteX18" fmla="*/ 3477256 w 4181664"/>
                  <a:gd name="connsiteY18" fmla="*/ 519533 h 398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1664" h="3985806">
                    <a:moveTo>
                      <a:pt x="3477256" y="519533"/>
                    </a:moveTo>
                    <a:cubicBezTo>
                      <a:pt x="3388110" y="365053"/>
                      <a:pt x="3259901" y="236769"/>
                      <a:pt x="3105510" y="147585"/>
                    </a:cubicBezTo>
                    <a:cubicBezTo>
                      <a:pt x="2951126" y="58397"/>
                      <a:pt x="2775986" y="11437"/>
                      <a:pt x="2597702" y="11437"/>
                    </a:cubicBezTo>
                    <a:lnTo>
                      <a:pt x="1584091" y="11437"/>
                    </a:lnTo>
                    <a:cubicBezTo>
                      <a:pt x="1405810" y="11437"/>
                      <a:pt x="1230670" y="58397"/>
                      <a:pt x="1076286" y="147585"/>
                    </a:cubicBezTo>
                    <a:cubicBezTo>
                      <a:pt x="921899" y="236769"/>
                      <a:pt x="793679" y="365060"/>
                      <a:pt x="704540" y="519533"/>
                    </a:cubicBezTo>
                    <a:lnTo>
                      <a:pt x="147496" y="1484892"/>
                    </a:lnTo>
                    <a:cubicBezTo>
                      <a:pt x="58358" y="1639365"/>
                      <a:pt x="11431" y="1814613"/>
                      <a:pt x="11431" y="1992988"/>
                    </a:cubicBezTo>
                    <a:cubicBezTo>
                      <a:pt x="11431" y="2171357"/>
                      <a:pt x="58365" y="2346605"/>
                      <a:pt x="147496" y="2501077"/>
                    </a:cubicBezTo>
                    <a:lnTo>
                      <a:pt x="704540" y="3466440"/>
                    </a:lnTo>
                    <a:cubicBezTo>
                      <a:pt x="793668" y="3620906"/>
                      <a:pt x="921902" y="3749204"/>
                      <a:pt x="1076290" y="3838385"/>
                    </a:cubicBezTo>
                    <a:cubicBezTo>
                      <a:pt x="1230667" y="3927566"/>
                      <a:pt x="1405821" y="3974532"/>
                      <a:pt x="1584091" y="3974532"/>
                    </a:cubicBezTo>
                    <a:lnTo>
                      <a:pt x="2597702" y="3974532"/>
                    </a:lnTo>
                    <a:cubicBezTo>
                      <a:pt x="2775975" y="3974532"/>
                      <a:pt x="2951129" y="3927566"/>
                      <a:pt x="3105503" y="3838385"/>
                    </a:cubicBezTo>
                    <a:cubicBezTo>
                      <a:pt x="3259890" y="3749204"/>
                      <a:pt x="3388124" y="3620920"/>
                      <a:pt x="3477256" y="3466440"/>
                    </a:cubicBezTo>
                    <a:lnTo>
                      <a:pt x="4034300" y="2501077"/>
                    </a:lnTo>
                    <a:cubicBezTo>
                      <a:pt x="4123439" y="2346594"/>
                      <a:pt x="4170366" y="2171357"/>
                      <a:pt x="4170366" y="1992988"/>
                    </a:cubicBezTo>
                    <a:cubicBezTo>
                      <a:pt x="4170366" y="1814613"/>
                      <a:pt x="4123442" y="1639376"/>
                      <a:pt x="4034300" y="1484892"/>
                    </a:cubicBezTo>
                    <a:lnTo>
                      <a:pt x="3477256" y="51953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ysDash"/>
                <a:round/>
              </a:ln>
            </p:spPr>
            <p:txBody>
              <a:bodyPr rtlCol="0" anchor="ctr"/>
              <a:lstStyle/>
              <a:p>
                <a:endParaRPr lang="ru-RU" sz="2000"/>
              </a:p>
            </p:txBody>
          </p:sp>
          <p:sp>
            <p:nvSpPr>
              <p:cNvPr id="52" name="Полилиния: фигура 17">
                <a:extLst>
                  <a:ext uri="{FF2B5EF4-FFF2-40B4-BE49-F238E27FC236}">
                    <a16:creationId xmlns:a16="http://schemas.microsoft.com/office/drawing/2014/main" id="{7A915332-F8C3-F04D-8FB5-D5D6638B73B2}"/>
                  </a:ext>
                </a:extLst>
              </p:cNvPr>
              <p:cNvSpPr/>
              <p:nvPr/>
            </p:nvSpPr>
            <p:spPr>
              <a:xfrm>
                <a:off x="5210600" y="2531355"/>
                <a:ext cx="3781350" cy="3603093"/>
              </a:xfrm>
              <a:custGeom>
                <a:avLst/>
                <a:gdLst>
                  <a:gd name="connsiteX0" fmla="*/ 3151007 w 3781348"/>
                  <a:gd name="connsiteY0" fmla="*/ 462167 h 3603093"/>
                  <a:gd name="connsiteX1" fmla="*/ 2813061 w 3781348"/>
                  <a:gd name="connsiteY1" fmla="*/ 124030 h 3603093"/>
                  <a:gd name="connsiteX2" fmla="*/ 2351419 w 3781348"/>
                  <a:gd name="connsiteY2" fmla="*/ 262 h 3603093"/>
                  <a:gd name="connsiteX3" fmla="*/ 1429951 w 3781348"/>
                  <a:gd name="connsiteY3" fmla="*/ 262 h 3603093"/>
                  <a:gd name="connsiteX4" fmla="*/ 968308 w 3781348"/>
                  <a:gd name="connsiteY4" fmla="*/ 124030 h 3603093"/>
                  <a:gd name="connsiteX5" fmla="*/ 630359 w 3781348"/>
                  <a:gd name="connsiteY5" fmla="*/ 462167 h 3603093"/>
                  <a:gd name="connsiteX6" fmla="*/ 123958 w 3781348"/>
                  <a:gd name="connsiteY6" fmla="*/ 1339765 h 3603093"/>
                  <a:gd name="connsiteX7" fmla="*/ 262 w 3781348"/>
                  <a:gd name="connsiteY7" fmla="*/ 1801670 h 3603093"/>
                  <a:gd name="connsiteX8" fmla="*/ 123958 w 3781348"/>
                  <a:gd name="connsiteY8" fmla="*/ 2263567 h 3603093"/>
                  <a:gd name="connsiteX9" fmla="*/ 630359 w 3781348"/>
                  <a:gd name="connsiteY9" fmla="*/ 3141172 h 3603093"/>
                  <a:gd name="connsiteX10" fmla="*/ 968315 w 3781348"/>
                  <a:gd name="connsiteY10" fmla="*/ 3479301 h 3603093"/>
                  <a:gd name="connsiteX11" fmla="*/ 1429954 w 3781348"/>
                  <a:gd name="connsiteY11" fmla="*/ 3603070 h 3603093"/>
                  <a:gd name="connsiteX12" fmla="*/ 2351422 w 3781348"/>
                  <a:gd name="connsiteY12" fmla="*/ 3603070 h 3603093"/>
                  <a:gd name="connsiteX13" fmla="*/ 2813058 w 3781348"/>
                  <a:gd name="connsiteY13" fmla="*/ 3479301 h 3603093"/>
                  <a:gd name="connsiteX14" fmla="*/ 3151014 w 3781348"/>
                  <a:gd name="connsiteY14" fmla="*/ 3141172 h 3603093"/>
                  <a:gd name="connsiteX15" fmla="*/ 3657418 w 3781348"/>
                  <a:gd name="connsiteY15" fmla="*/ 2263567 h 3603093"/>
                  <a:gd name="connsiteX16" fmla="*/ 3781115 w 3781348"/>
                  <a:gd name="connsiteY16" fmla="*/ 1801670 h 3603093"/>
                  <a:gd name="connsiteX17" fmla="*/ 3657418 w 3781348"/>
                  <a:gd name="connsiteY17" fmla="*/ 1339765 h 3603093"/>
                  <a:gd name="connsiteX18" fmla="*/ 3151014 w 3781348"/>
                  <a:gd name="connsiteY18" fmla="*/ 462167 h 36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81348" h="3603093">
                    <a:moveTo>
                      <a:pt x="3151007" y="462167"/>
                    </a:moveTo>
                    <a:cubicBezTo>
                      <a:pt x="3069966" y="321727"/>
                      <a:pt x="2953413" y="205110"/>
                      <a:pt x="2813061" y="124030"/>
                    </a:cubicBezTo>
                    <a:cubicBezTo>
                      <a:pt x="2672710" y="42951"/>
                      <a:pt x="2513491" y="262"/>
                      <a:pt x="2351419" y="262"/>
                    </a:cubicBezTo>
                    <a:lnTo>
                      <a:pt x="1429951" y="262"/>
                    </a:lnTo>
                    <a:cubicBezTo>
                      <a:pt x="1267875" y="262"/>
                      <a:pt x="1108657" y="42951"/>
                      <a:pt x="968308" y="124030"/>
                    </a:cubicBezTo>
                    <a:cubicBezTo>
                      <a:pt x="827956" y="205113"/>
                      <a:pt x="711393" y="321738"/>
                      <a:pt x="630359" y="462167"/>
                    </a:cubicBezTo>
                    <a:lnTo>
                      <a:pt x="123958" y="1339765"/>
                    </a:lnTo>
                    <a:cubicBezTo>
                      <a:pt x="42920" y="1480194"/>
                      <a:pt x="262" y="1639511"/>
                      <a:pt x="262" y="1801670"/>
                    </a:cubicBezTo>
                    <a:cubicBezTo>
                      <a:pt x="262" y="1963821"/>
                      <a:pt x="42927" y="2123138"/>
                      <a:pt x="123958" y="2263567"/>
                    </a:cubicBezTo>
                    <a:lnTo>
                      <a:pt x="630359" y="3141172"/>
                    </a:lnTo>
                    <a:cubicBezTo>
                      <a:pt x="711383" y="3281594"/>
                      <a:pt x="827960" y="3398229"/>
                      <a:pt x="968315" y="3479301"/>
                    </a:cubicBezTo>
                    <a:cubicBezTo>
                      <a:pt x="1108657" y="3560377"/>
                      <a:pt x="1267889" y="3603070"/>
                      <a:pt x="1429954" y="3603070"/>
                    </a:cubicBezTo>
                    <a:lnTo>
                      <a:pt x="2351422" y="3603070"/>
                    </a:lnTo>
                    <a:cubicBezTo>
                      <a:pt x="2513484" y="3603070"/>
                      <a:pt x="2672720" y="3560377"/>
                      <a:pt x="2813058" y="3479301"/>
                    </a:cubicBezTo>
                    <a:cubicBezTo>
                      <a:pt x="2953410" y="3398225"/>
                      <a:pt x="3069983" y="3281605"/>
                      <a:pt x="3151014" y="3141172"/>
                    </a:cubicBezTo>
                    <a:lnTo>
                      <a:pt x="3657418" y="2263567"/>
                    </a:lnTo>
                    <a:cubicBezTo>
                      <a:pt x="3738453" y="2123127"/>
                      <a:pt x="3781115" y="1963821"/>
                      <a:pt x="3781115" y="1801670"/>
                    </a:cubicBezTo>
                    <a:cubicBezTo>
                      <a:pt x="3781115" y="1639511"/>
                      <a:pt x="3738459" y="1480204"/>
                      <a:pt x="3657418" y="1339765"/>
                    </a:cubicBezTo>
                    <a:lnTo>
                      <a:pt x="3151014" y="462167"/>
                    </a:lnTo>
                    <a:close/>
                  </a:path>
                </a:pathLst>
              </a:custGeom>
              <a:gradFill>
                <a:gsLst>
                  <a:gs pos="0">
                    <a:srgbClr val="9999FF"/>
                  </a:gs>
                  <a:gs pos="100000">
                    <a:srgbClr val="003399"/>
                  </a:gs>
                </a:gsLst>
                <a:lin ang="18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chemeClr val="bg1"/>
                  </a:solidFill>
                  <a:latin typeface="Play" pitchFamily="2" charset="0"/>
                </a:endParaRPr>
              </a:p>
            </p:txBody>
          </p:sp>
        </p:grp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25EB2DB-6017-9E45-9BBD-79895A275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745" y="2825124"/>
              <a:ext cx="755119" cy="963428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313FEEE9-E86D-A940-8AEA-3D39FF60717E}"/>
              </a:ext>
            </a:extLst>
          </p:cNvPr>
          <p:cNvGrpSpPr/>
          <p:nvPr/>
        </p:nvGrpSpPr>
        <p:grpSpPr>
          <a:xfrm>
            <a:off x="306925" y="4251157"/>
            <a:ext cx="1510761" cy="1440000"/>
            <a:chOff x="306925" y="4251157"/>
            <a:chExt cx="1510761" cy="1440000"/>
          </a:xfrm>
        </p:grpSpPr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F87FCF27-08DF-1746-B6F3-C15E19905F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925" y="4251157"/>
              <a:ext cx="1510761" cy="1440000"/>
              <a:chOff x="4851485" y="2244756"/>
              <a:chExt cx="4411810" cy="4205172"/>
            </a:xfrm>
          </p:grpSpPr>
          <p:sp>
            <p:nvSpPr>
              <p:cNvPr id="41" name="Полилиния: фигура 16">
                <a:extLst>
                  <a:ext uri="{FF2B5EF4-FFF2-40B4-BE49-F238E27FC236}">
                    <a16:creationId xmlns:a16="http://schemas.microsoft.com/office/drawing/2014/main" id="{1C1306F3-7A2D-E043-9EE4-3A42700013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1485" y="2244756"/>
                <a:ext cx="4411810" cy="4205172"/>
              </a:xfrm>
              <a:custGeom>
                <a:avLst/>
                <a:gdLst>
                  <a:gd name="connsiteX0" fmla="*/ 3477256 w 4181664"/>
                  <a:gd name="connsiteY0" fmla="*/ 519533 h 3985806"/>
                  <a:gd name="connsiteX1" fmla="*/ 3105510 w 4181664"/>
                  <a:gd name="connsiteY1" fmla="*/ 147585 h 3985806"/>
                  <a:gd name="connsiteX2" fmla="*/ 2597702 w 4181664"/>
                  <a:gd name="connsiteY2" fmla="*/ 11437 h 3985806"/>
                  <a:gd name="connsiteX3" fmla="*/ 1584091 w 4181664"/>
                  <a:gd name="connsiteY3" fmla="*/ 11437 h 3985806"/>
                  <a:gd name="connsiteX4" fmla="*/ 1076286 w 4181664"/>
                  <a:gd name="connsiteY4" fmla="*/ 147585 h 3985806"/>
                  <a:gd name="connsiteX5" fmla="*/ 704540 w 4181664"/>
                  <a:gd name="connsiteY5" fmla="*/ 519533 h 3985806"/>
                  <a:gd name="connsiteX6" fmla="*/ 147496 w 4181664"/>
                  <a:gd name="connsiteY6" fmla="*/ 1484892 h 3985806"/>
                  <a:gd name="connsiteX7" fmla="*/ 11431 w 4181664"/>
                  <a:gd name="connsiteY7" fmla="*/ 1992988 h 3985806"/>
                  <a:gd name="connsiteX8" fmla="*/ 147496 w 4181664"/>
                  <a:gd name="connsiteY8" fmla="*/ 2501077 h 3985806"/>
                  <a:gd name="connsiteX9" fmla="*/ 704540 w 4181664"/>
                  <a:gd name="connsiteY9" fmla="*/ 3466440 h 3985806"/>
                  <a:gd name="connsiteX10" fmla="*/ 1076290 w 4181664"/>
                  <a:gd name="connsiteY10" fmla="*/ 3838385 h 3985806"/>
                  <a:gd name="connsiteX11" fmla="*/ 1584091 w 4181664"/>
                  <a:gd name="connsiteY11" fmla="*/ 3974532 h 3985806"/>
                  <a:gd name="connsiteX12" fmla="*/ 2597702 w 4181664"/>
                  <a:gd name="connsiteY12" fmla="*/ 3974532 h 3985806"/>
                  <a:gd name="connsiteX13" fmla="*/ 3105503 w 4181664"/>
                  <a:gd name="connsiteY13" fmla="*/ 3838385 h 3985806"/>
                  <a:gd name="connsiteX14" fmla="*/ 3477256 w 4181664"/>
                  <a:gd name="connsiteY14" fmla="*/ 3466440 h 3985806"/>
                  <a:gd name="connsiteX15" fmla="*/ 4034300 w 4181664"/>
                  <a:gd name="connsiteY15" fmla="*/ 2501077 h 3985806"/>
                  <a:gd name="connsiteX16" fmla="*/ 4170366 w 4181664"/>
                  <a:gd name="connsiteY16" fmla="*/ 1992988 h 3985806"/>
                  <a:gd name="connsiteX17" fmla="*/ 4034300 w 4181664"/>
                  <a:gd name="connsiteY17" fmla="*/ 1484892 h 3985806"/>
                  <a:gd name="connsiteX18" fmla="*/ 3477256 w 4181664"/>
                  <a:gd name="connsiteY18" fmla="*/ 519533 h 398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1664" h="3985806">
                    <a:moveTo>
                      <a:pt x="3477256" y="519533"/>
                    </a:moveTo>
                    <a:cubicBezTo>
                      <a:pt x="3388110" y="365053"/>
                      <a:pt x="3259901" y="236769"/>
                      <a:pt x="3105510" y="147585"/>
                    </a:cubicBezTo>
                    <a:cubicBezTo>
                      <a:pt x="2951126" y="58397"/>
                      <a:pt x="2775986" y="11437"/>
                      <a:pt x="2597702" y="11437"/>
                    </a:cubicBezTo>
                    <a:lnTo>
                      <a:pt x="1584091" y="11437"/>
                    </a:lnTo>
                    <a:cubicBezTo>
                      <a:pt x="1405810" y="11437"/>
                      <a:pt x="1230670" y="58397"/>
                      <a:pt x="1076286" y="147585"/>
                    </a:cubicBezTo>
                    <a:cubicBezTo>
                      <a:pt x="921899" y="236769"/>
                      <a:pt x="793679" y="365060"/>
                      <a:pt x="704540" y="519533"/>
                    </a:cubicBezTo>
                    <a:lnTo>
                      <a:pt x="147496" y="1484892"/>
                    </a:lnTo>
                    <a:cubicBezTo>
                      <a:pt x="58358" y="1639365"/>
                      <a:pt x="11431" y="1814613"/>
                      <a:pt x="11431" y="1992988"/>
                    </a:cubicBezTo>
                    <a:cubicBezTo>
                      <a:pt x="11431" y="2171357"/>
                      <a:pt x="58365" y="2346605"/>
                      <a:pt x="147496" y="2501077"/>
                    </a:cubicBezTo>
                    <a:lnTo>
                      <a:pt x="704540" y="3466440"/>
                    </a:lnTo>
                    <a:cubicBezTo>
                      <a:pt x="793668" y="3620906"/>
                      <a:pt x="921902" y="3749204"/>
                      <a:pt x="1076290" y="3838385"/>
                    </a:cubicBezTo>
                    <a:cubicBezTo>
                      <a:pt x="1230667" y="3927566"/>
                      <a:pt x="1405821" y="3974532"/>
                      <a:pt x="1584091" y="3974532"/>
                    </a:cubicBezTo>
                    <a:lnTo>
                      <a:pt x="2597702" y="3974532"/>
                    </a:lnTo>
                    <a:cubicBezTo>
                      <a:pt x="2775975" y="3974532"/>
                      <a:pt x="2951129" y="3927566"/>
                      <a:pt x="3105503" y="3838385"/>
                    </a:cubicBezTo>
                    <a:cubicBezTo>
                      <a:pt x="3259890" y="3749204"/>
                      <a:pt x="3388124" y="3620920"/>
                      <a:pt x="3477256" y="3466440"/>
                    </a:cubicBezTo>
                    <a:lnTo>
                      <a:pt x="4034300" y="2501077"/>
                    </a:lnTo>
                    <a:cubicBezTo>
                      <a:pt x="4123439" y="2346594"/>
                      <a:pt x="4170366" y="2171357"/>
                      <a:pt x="4170366" y="1992988"/>
                    </a:cubicBezTo>
                    <a:cubicBezTo>
                      <a:pt x="4170366" y="1814613"/>
                      <a:pt x="4123442" y="1639376"/>
                      <a:pt x="4034300" y="1484892"/>
                    </a:cubicBezTo>
                    <a:lnTo>
                      <a:pt x="3477256" y="51953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ysDash"/>
                <a:round/>
              </a:ln>
            </p:spPr>
            <p:txBody>
              <a:bodyPr rtlCol="0" anchor="ctr"/>
              <a:lstStyle/>
              <a:p>
                <a:endParaRPr lang="ru-RU" sz="2000"/>
              </a:p>
            </p:txBody>
          </p:sp>
          <p:sp>
            <p:nvSpPr>
              <p:cNvPr id="42" name="Полилиния: фигура 17">
                <a:extLst>
                  <a:ext uri="{FF2B5EF4-FFF2-40B4-BE49-F238E27FC236}">
                    <a16:creationId xmlns:a16="http://schemas.microsoft.com/office/drawing/2014/main" id="{C2AB1A44-076D-3E4C-BACA-071B9E046C73}"/>
                  </a:ext>
                </a:extLst>
              </p:cNvPr>
              <p:cNvSpPr/>
              <p:nvPr/>
            </p:nvSpPr>
            <p:spPr>
              <a:xfrm>
                <a:off x="5210600" y="2531355"/>
                <a:ext cx="3781350" cy="3603093"/>
              </a:xfrm>
              <a:custGeom>
                <a:avLst/>
                <a:gdLst>
                  <a:gd name="connsiteX0" fmla="*/ 3151007 w 3781348"/>
                  <a:gd name="connsiteY0" fmla="*/ 462167 h 3603093"/>
                  <a:gd name="connsiteX1" fmla="*/ 2813061 w 3781348"/>
                  <a:gd name="connsiteY1" fmla="*/ 124030 h 3603093"/>
                  <a:gd name="connsiteX2" fmla="*/ 2351419 w 3781348"/>
                  <a:gd name="connsiteY2" fmla="*/ 262 h 3603093"/>
                  <a:gd name="connsiteX3" fmla="*/ 1429951 w 3781348"/>
                  <a:gd name="connsiteY3" fmla="*/ 262 h 3603093"/>
                  <a:gd name="connsiteX4" fmla="*/ 968308 w 3781348"/>
                  <a:gd name="connsiteY4" fmla="*/ 124030 h 3603093"/>
                  <a:gd name="connsiteX5" fmla="*/ 630359 w 3781348"/>
                  <a:gd name="connsiteY5" fmla="*/ 462167 h 3603093"/>
                  <a:gd name="connsiteX6" fmla="*/ 123958 w 3781348"/>
                  <a:gd name="connsiteY6" fmla="*/ 1339765 h 3603093"/>
                  <a:gd name="connsiteX7" fmla="*/ 262 w 3781348"/>
                  <a:gd name="connsiteY7" fmla="*/ 1801670 h 3603093"/>
                  <a:gd name="connsiteX8" fmla="*/ 123958 w 3781348"/>
                  <a:gd name="connsiteY8" fmla="*/ 2263567 h 3603093"/>
                  <a:gd name="connsiteX9" fmla="*/ 630359 w 3781348"/>
                  <a:gd name="connsiteY9" fmla="*/ 3141172 h 3603093"/>
                  <a:gd name="connsiteX10" fmla="*/ 968315 w 3781348"/>
                  <a:gd name="connsiteY10" fmla="*/ 3479301 h 3603093"/>
                  <a:gd name="connsiteX11" fmla="*/ 1429954 w 3781348"/>
                  <a:gd name="connsiteY11" fmla="*/ 3603070 h 3603093"/>
                  <a:gd name="connsiteX12" fmla="*/ 2351422 w 3781348"/>
                  <a:gd name="connsiteY12" fmla="*/ 3603070 h 3603093"/>
                  <a:gd name="connsiteX13" fmla="*/ 2813058 w 3781348"/>
                  <a:gd name="connsiteY13" fmla="*/ 3479301 h 3603093"/>
                  <a:gd name="connsiteX14" fmla="*/ 3151014 w 3781348"/>
                  <a:gd name="connsiteY14" fmla="*/ 3141172 h 3603093"/>
                  <a:gd name="connsiteX15" fmla="*/ 3657418 w 3781348"/>
                  <a:gd name="connsiteY15" fmla="*/ 2263567 h 3603093"/>
                  <a:gd name="connsiteX16" fmla="*/ 3781115 w 3781348"/>
                  <a:gd name="connsiteY16" fmla="*/ 1801670 h 3603093"/>
                  <a:gd name="connsiteX17" fmla="*/ 3657418 w 3781348"/>
                  <a:gd name="connsiteY17" fmla="*/ 1339765 h 3603093"/>
                  <a:gd name="connsiteX18" fmla="*/ 3151014 w 3781348"/>
                  <a:gd name="connsiteY18" fmla="*/ 462167 h 36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81348" h="3603093">
                    <a:moveTo>
                      <a:pt x="3151007" y="462167"/>
                    </a:moveTo>
                    <a:cubicBezTo>
                      <a:pt x="3069966" y="321727"/>
                      <a:pt x="2953413" y="205110"/>
                      <a:pt x="2813061" y="124030"/>
                    </a:cubicBezTo>
                    <a:cubicBezTo>
                      <a:pt x="2672710" y="42951"/>
                      <a:pt x="2513491" y="262"/>
                      <a:pt x="2351419" y="262"/>
                    </a:cubicBezTo>
                    <a:lnTo>
                      <a:pt x="1429951" y="262"/>
                    </a:lnTo>
                    <a:cubicBezTo>
                      <a:pt x="1267875" y="262"/>
                      <a:pt x="1108657" y="42951"/>
                      <a:pt x="968308" y="124030"/>
                    </a:cubicBezTo>
                    <a:cubicBezTo>
                      <a:pt x="827956" y="205113"/>
                      <a:pt x="711393" y="321738"/>
                      <a:pt x="630359" y="462167"/>
                    </a:cubicBezTo>
                    <a:lnTo>
                      <a:pt x="123958" y="1339765"/>
                    </a:lnTo>
                    <a:cubicBezTo>
                      <a:pt x="42920" y="1480194"/>
                      <a:pt x="262" y="1639511"/>
                      <a:pt x="262" y="1801670"/>
                    </a:cubicBezTo>
                    <a:cubicBezTo>
                      <a:pt x="262" y="1963821"/>
                      <a:pt x="42927" y="2123138"/>
                      <a:pt x="123958" y="2263567"/>
                    </a:cubicBezTo>
                    <a:lnTo>
                      <a:pt x="630359" y="3141172"/>
                    </a:lnTo>
                    <a:cubicBezTo>
                      <a:pt x="711383" y="3281594"/>
                      <a:pt x="827960" y="3398229"/>
                      <a:pt x="968315" y="3479301"/>
                    </a:cubicBezTo>
                    <a:cubicBezTo>
                      <a:pt x="1108657" y="3560377"/>
                      <a:pt x="1267889" y="3603070"/>
                      <a:pt x="1429954" y="3603070"/>
                    </a:cubicBezTo>
                    <a:lnTo>
                      <a:pt x="2351422" y="3603070"/>
                    </a:lnTo>
                    <a:cubicBezTo>
                      <a:pt x="2513484" y="3603070"/>
                      <a:pt x="2672720" y="3560377"/>
                      <a:pt x="2813058" y="3479301"/>
                    </a:cubicBezTo>
                    <a:cubicBezTo>
                      <a:pt x="2953410" y="3398225"/>
                      <a:pt x="3069983" y="3281605"/>
                      <a:pt x="3151014" y="3141172"/>
                    </a:cubicBezTo>
                    <a:lnTo>
                      <a:pt x="3657418" y="2263567"/>
                    </a:lnTo>
                    <a:cubicBezTo>
                      <a:pt x="3738453" y="2123127"/>
                      <a:pt x="3781115" y="1963821"/>
                      <a:pt x="3781115" y="1801670"/>
                    </a:cubicBezTo>
                    <a:cubicBezTo>
                      <a:pt x="3781115" y="1639511"/>
                      <a:pt x="3738459" y="1480204"/>
                      <a:pt x="3657418" y="1339765"/>
                    </a:cubicBezTo>
                    <a:lnTo>
                      <a:pt x="3151014" y="462167"/>
                    </a:lnTo>
                    <a:close/>
                  </a:path>
                </a:pathLst>
              </a:custGeom>
              <a:gradFill>
                <a:gsLst>
                  <a:gs pos="0">
                    <a:srgbClr val="9999FF"/>
                  </a:gs>
                  <a:gs pos="100000">
                    <a:srgbClr val="003399"/>
                  </a:gs>
                </a:gsLst>
                <a:lin ang="18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chemeClr val="bg1"/>
                  </a:solidFill>
                  <a:latin typeface="Play" pitchFamily="2" charset="0"/>
                </a:endParaRPr>
              </a:p>
            </p:txBody>
          </p:sp>
        </p:grp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8D63332-3474-4346-B94C-2BE7AA41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433" y="4548661"/>
              <a:ext cx="1047767" cy="835101"/>
            </a:xfrm>
            <a:prstGeom prst="rect">
              <a:avLst/>
            </a:prstGeom>
          </p:spPr>
        </p:pic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77E2D5BC-5BC5-FD42-B963-1280708E3AFD}"/>
              </a:ext>
            </a:extLst>
          </p:cNvPr>
          <p:cNvGrpSpPr/>
          <p:nvPr/>
        </p:nvGrpSpPr>
        <p:grpSpPr>
          <a:xfrm>
            <a:off x="306925" y="5901145"/>
            <a:ext cx="1510761" cy="1440000"/>
            <a:chOff x="306925" y="5901145"/>
            <a:chExt cx="1510761" cy="1440000"/>
          </a:xfrm>
        </p:grpSpPr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D6E0746D-C7D7-9148-840D-F9A99B6836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925" y="5901145"/>
              <a:ext cx="1510761" cy="1440000"/>
              <a:chOff x="4851485" y="2244756"/>
              <a:chExt cx="4411810" cy="4205172"/>
            </a:xfrm>
          </p:grpSpPr>
          <p:sp>
            <p:nvSpPr>
              <p:cNvPr id="46" name="Полилиния: фигура 16">
                <a:extLst>
                  <a:ext uri="{FF2B5EF4-FFF2-40B4-BE49-F238E27FC236}">
                    <a16:creationId xmlns:a16="http://schemas.microsoft.com/office/drawing/2014/main" id="{673BF298-7EE1-5946-822A-C405DA523C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1485" y="2244756"/>
                <a:ext cx="4411810" cy="4205172"/>
              </a:xfrm>
              <a:custGeom>
                <a:avLst/>
                <a:gdLst>
                  <a:gd name="connsiteX0" fmla="*/ 3477256 w 4181664"/>
                  <a:gd name="connsiteY0" fmla="*/ 519533 h 3985806"/>
                  <a:gd name="connsiteX1" fmla="*/ 3105510 w 4181664"/>
                  <a:gd name="connsiteY1" fmla="*/ 147585 h 3985806"/>
                  <a:gd name="connsiteX2" fmla="*/ 2597702 w 4181664"/>
                  <a:gd name="connsiteY2" fmla="*/ 11437 h 3985806"/>
                  <a:gd name="connsiteX3" fmla="*/ 1584091 w 4181664"/>
                  <a:gd name="connsiteY3" fmla="*/ 11437 h 3985806"/>
                  <a:gd name="connsiteX4" fmla="*/ 1076286 w 4181664"/>
                  <a:gd name="connsiteY4" fmla="*/ 147585 h 3985806"/>
                  <a:gd name="connsiteX5" fmla="*/ 704540 w 4181664"/>
                  <a:gd name="connsiteY5" fmla="*/ 519533 h 3985806"/>
                  <a:gd name="connsiteX6" fmla="*/ 147496 w 4181664"/>
                  <a:gd name="connsiteY6" fmla="*/ 1484892 h 3985806"/>
                  <a:gd name="connsiteX7" fmla="*/ 11431 w 4181664"/>
                  <a:gd name="connsiteY7" fmla="*/ 1992988 h 3985806"/>
                  <a:gd name="connsiteX8" fmla="*/ 147496 w 4181664"/>
                  <a:gd name="connsiteY8" fmla="*/ 2501077 h 3985806"/>
                  <a:gd name="connsiteX9" fmla="*/ 704540 w 4181664"/>
                  <a:gd name="connsiteY9" fmla="*/ 3466440 h 3985806"/>
                  <a:gd name="connsiteX10" fmla="*/ 1076290 w 4181664"/>
                  <a:gd name="connsiteY10" fmla="*/ 3838385 h 3985806"/>
                  <a:gd name="connsiteX11" fmla="*/ 1584091 w 4181664"/>
                  <a:gd name="connsiteY11" fmla="*/ 3974532 h 3985806"/>
                  <a:gd name="connsiteX12" fmla="*/ 2597702 w 4181664"/>
                  <a:gd name="connsiteY12" fmla="*/ 3974532 h 3985806"/>
                  <a:gd name="connsiteX13" fmla="*/ 3105503 w 4181664"/>
                  <a:gd name="connsiteY13" fmla="*/ 3838385 h 3985806"/>
                  <a:gd name="connsiteX14" fmla="*/ 3477256 w 4181664"/>
                  <a:gd name="connsiteY14" fmla="*/ 3466440 h 3985806"/>
                  <a:gd name="connsiteX15" fmla="*/ 4034300 w 4181664"/>
                  <a:gd name="connsiteY15" fmla="*/ 2501077 h 3985806"/>
                  <a:gd name="connsiteX16" fmla="*/ 4170366 w 4181664"/>
                  <a:gd name="connsiteY16" fmla="*/ 1992988 h 3985806"/>
                  <a:gd name="connsiteX17" fmla="*/ 4034300 w 4181664"/>
                  <a:gd name="connsiteY17" fmla="*/ 1484892 h 3985806"/>
                  <a:gd name="connsiteX18" fmla="*/ 3477256 w 4181664"/>
                  <a:gd name="connsiteY18" fmla="*/ 519533 h 398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1664" h="3985806">
                    <a:moveTo>
                      <a:pt x="3477256" y="519533"/>
                    </a:moveTo>
                    <a:cubicBezTo>
                      <a:pt x="3388110" y="365053"/>
                      <a:pt x="3259901" y="236769"/>
                      <a:pt x="3105510" y="147585"/>
                    </a:cubicBezTo>
                    <a:cubicBezTo>
                      <a:pt x="2951126" y="58397"/>
                      <a:pt x="2775986" y="11437"/>
                      <a:pt x="2597702" y="11437"/>
                    </a:cubicBezTo>
                    <a:lnTo>
                      <a:pt x="1584091" y="11437"/>
                    </a:lnTo>
                    <a:cubicBezTo>
                      <a:pt x="1405810" y="11437"/>
                      <a:pt x="1230670" y="58397"/>
                      <a:pt x="1076286" y="147585"/>
                    </a:cubicBezTo>
                    <a:cubicBezTo>
                      <a:pt x="921899" y="236769"/>
                      <a:pt x="793679" y="365060"/>
                      <a:pt x="704540" y="519533"/>
                    </a:cubicBezTo>
                    <a:lnTo>
                      <a:pt x="147496" y="1484892"/>
                    </a:lnTo>
                    <a:cubicBezTo>
                      <a:pt x="58358" y="1639365"/>
                      <a:pt x="11431" y="1814613"/>
                      <a:pt x="11431" y="1992988"/>
                    </a:cubicBezTo>
                    <a:cubicBezTo>
                      <a:pt x="11431" y="2171357"/>
                      <a:pt x="58365" y="2346605"/>
                      <a:pt x="147496" y="2501077"/>
                    </a:cubicBezTo>
                    <a:lnTo>
                      <a:pt x="704540" y="3466440"/>
                    </a:lnTo>
                    <a:cubicBezTo>
                      <a:pt x="793668" y="3620906"/>
                      <a:pt x="921902" y="3749204"/>
                      <a:pt x="1076290" y="3838385"/>
                    </a:cubicBezTo>
                    <a:cubicBezTo>
                      <a:pt x="1230667" y="3927566"/>
                      <a:pt x="1405821" y="3974532"/>
                      <a:pt x="1584091" y="3974532"/>
                    </a:cubicBezTo>
                    <a:lnTo>
                      <a:pt x="2597702" y="3974532"/>
                    </a:lnTo>
                    <a:cubicBezTo>
                      <a:pt x="2775975" y="3974532"/>
                      <a:pt x="2951129" y="3927566"/>
                      <a:pt x="3105503" y="3838385"/>
                    </a:cubicBezTo>
                    <a:cubicBezTo>
                      <a:pt x="3259890" y="3749204"/>
                      <a:pt x="3388124" y="3620920"/>
                      <a:pt x="3477256" y="3466440"/>
                    </a:cubicBezTo>
                    <a:lnTo>
                      <a:pt x="4034300" y="2501077"/>
                    </a:lnTo>
                    <a:cubicBezTo>
                      <a:pt x="4123439" y="2346594"/>
                      <a:pt x="4170366" y="2171357"/>
                      <a:pt x="4170366" y="1992988"/>
                    </a:cubicBezTo>
                    <a:cubicBezTo>
                      <a:pt x="4170366" y="1814613"/>
                      <a:pt x="4123442" y="1639376"/>
                      <a:pt x="4034300" y="1484892"/>
                    </a:cubicBezTo>
                    <a:lnTo>
                      <a:pt x="3477256" y="519533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ysDash"/>
                <a:round/>
              </a:ln>
            </p:spPr>
            <p:txBody>
              <a:bodyPr rtlCol="0" anchor="ctr"/>
              <a:lstStyle/>
              <a:p>
                <a:endParaRPr lang="ru-RU" sz="2000"/>
              </a:p>
            </p:txBody>
          </p:sp>
          <p:sp>
            <p:nvSpPr>
              <p:cNvPr id="47" name="Полилиния: фигура 17">
                <a:extLst>
                  <a:ext uri="{FF2B5EF4-FFF2-40B4-BE49-F238E27FC236}">
                    <a16:creationId xmlns:a16="http://schemas.microsoft.com/office/drawing/2014/main" id="{44C348A2-B3C6-3C41-84CA-BE5C27CC0879}"/>
                  </a:ext>
                </a:extLst>
              </p:cNvPr>
              <p:cNvSpPr/>
              <p:nvPr/>
            </p:nvSpPr>
            <p:spPr>
              <a:xfrm>
                <a:off x="5210600" y="2531355"/>
                <a:ext cx="3781350" cy="3603093"/>
              </a:xfrm>
              <a:custGeom>
                <a:avLst/>
                <a:gdLst>
                  <a:gd name="connsiteX0" fmla="*/ 3151007 w 3781348"/>
                  <a:gd name="connsiteY0" fmla="*/ 462167 h 3603093"/>
                  <a:gd name="connsiteX1" fmla="*/ 2813061 w 3781348"/>
                  <a:gd name="connsiteY1" fmla="*/ 124030 h 3603093"/>
                  <a:gd name="connsiteX2" fmla="*/ 2351419 w 3781348"/>
                  <a:gd name="connsiteY2" fmla="*/ 262 h 3603093"/>
                  <a:gd name="connsiteX3" fmla="*/ 1429951 w 3781348"/>
                  <a:gd name="connsiteY3" fmla="*/ 262 h 3603093"/>
                  <a:gd name="connsiteX4" fmla="*/ 968308 w 3781348"/>
                  <a:gd name="connsiteY4" fmla="*/ 124030 h 3603093"/>
                  <a:gd name="connsiteX5" fmla="*/ 630359 w 3781348"/>
                  <a:gd name="connsiteY5" fmla="*/ 462167 h 3603093"/>
                  <a:gd name="connsiteX6" fmla="*/ 123958 w 3781348"/>
                  <a:gd name="connsiteY6" fmla="*/ 1339765 h 3603093"/>
                  <a:gd name="connsiteX7" fmla="*/ 262 w 3781348"/>
                  <a:gd name="connsiteY7" fmla="*/ 1801670 h 3603093"/>
                  <a:gd name="connsiteX8" fmla="*/ 123958 w 3781348"/>
                  <a:gd name="connsiteY8" fmla="*/ 2263567 h 3603093"/>
                  <a:gd name="connsiteX9" fmla="*/ 630359 w 3781348"/>
                  <a:gd name="connsiteY9" fmla="*/ 3141172 h 3603093"/>
                  <a:gd name="connsiteX10" fmla="*/ 968315 w 3781348"/>
                  <a:gd name="connsiteY10" fmla="*/ 3479301 h 3603093"/>
                  <a:gd name="connsiteX11" fmla="*/ 1429954 w 3781348"/>
                  <a:gd name="connsiteY11" fmla="*/ 3603070 h 3603093"/>
                  <a:gd name="connsiteX12" fmla="*/ 2351422 w 3781348"/>
                  <a:gd name="connsiteY12" fmla="*/ 3603070 h 3603093"/>
                  <a:gd name="connsiteX13" fmla="*/ 2813058 w 3781348"/>
                  <a:gd name="connsiteY13" fmla="*/ 3479301 h 3603093"/>
                  <a:gd name="connsiteX14" fmla="*/ 3151014 w 3781348"/>
                  <a:gd name="connsiteY14" fmla="*/ 3141172 h 3603093"/>
                  <a:gd name="connsiteX15" fmla="*/ 3657418 w 3781348"/>
                  <a:gd name="connsiteY15" fmla="*/ 2263567 h 3603093"/>
                  <a:gd name="connsiteX16" fmla="*/ 3781115 w 3781348"/>
                  <a:gd name="connsiteY16" fmla="*/ 1801670 h 3603093"/>
                  <a:gd name="connsiteX17" fmla="*/ 3657418 w 3781348"/>
                  <a:gd name="connsiteY17" fmla="*/ 1339765 h 3603093"/>
                  <a:gd name="connsiteX18" fmla="*/ 3151014 w 3781348"/>
                  <a:gd name="connsiteY18" fmla="*/ 462167 h 36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81348" h="3603093">
                    <a:moveTo>
                      <a:pt x="3151007" y="462167"/>
                    </a:moveTo>
                    <a:cubicBezTo>
                      <a:pt x="3069966" y="321727"/>
                      <a:pt x="2953413" y="205110"/>
                      <a:pt x="2813061" y="124030"/>
                    </a:cubicBezTo>
                    <a:cubicBezTo>
                      <a:pt x="2672710" y="42951"/>
                      <a:pt x="2513491" y="262"/>
                      <a:pt x="2351419" y="262"/>
                    </a:cubicBezTo>
                    <a:lnTo>
                      <a:pt x="1429951" y="262"/>
                    </a:lnTo>
                    <a:cubicBezTo>
                      <a:pt x="1267875" y="262"/>
                      <a:pt x="1108657" y="42951"/>
                      <a:pt x="968308" y="124030"/>
                    </a:cubicBezTo>
                    <a:cubicBezTo>
                      <a:pt x="827956" y="205113"/>
                      <a:pt x="711393" y="321738"/>
                      <a:pt x="630359" y="462167"/>
                    </a:cubicBezTo>
                    <a:lnTo>
                      <a:pt x="123958" y="1339765"/>
                    </a:lnTo>
                    <a:cubicBezTo>
                      <a:pt x="42920" y="1480194"/>
                      <a:pt x="262" y="1639511"/>
                      <a:pt x="262" y="1801670"/>
                    </a:cubicBezTo>
                    <a:cubicBezTo>
                      <a:pt x="262" y="1963821"/>
                      <a:pt x="42927" y="2123138"/>
                      <a:pt x="123958" y="2263567"/>
                    </a:cubicBezTo>
                    <a:lnTo>
                      <a:pt x="630359" y="3141172"/>
                    </a:lnTo>
                    <a:cubicBezTo>
                      <a:pt x="711383" y="3281594"/>
                      <a:pt x="827960" y="3398229"/>
                      <a:pt x="968315" y="3479301"/>
                    </a:cubicBezTo>
                    <a:cubicBezTo>
                      <a:pt x="1108657" y="3560377"/>
                      <a:pt x="1267889" y="3603070"/>
                      <a:pt x="1429954" y="3603070"/>
                    </a:cubicBezTo>
                    <a:lnTo>
                      <a:pt x="2351422" y="3603070"/>
                    </a:lnTo>
                    <a:cubicBezTo>
                      <a:pt x="2513484" y="3603070"/>
                      <a:pt x="2672720" y="3560377"/>
                      <a:pt x="2813058" y="3479301"/>
                    </a:cubicBezTo>
                    <a:cubicBezTo>
                      <a:pt x="2953410" y="3398225"/>
                      <a:pt x="3069983" y="3281605"/>
                      <a:pt x="3151014" y="3141172"/>
                    </a:cubicBezTo>
                    <a:lnTo>
                      <a:pt x="3657418" y="2263567"/>
                    </a:lnTo>
                    <a:cubicBezTo>
                      <a:pt x="3738453" y="2123127"/>
                      <a:pt x="3781115" y="1963821"/>
                      <a:pt x="3781115" y="1801670"/>
                    </a:cubicBezTo>
                    <a:cubicBezTo>
                      <a:pt x="3781115" y="1639511"/>
                      <a:pt x="3738459" y="1480204"/>
                      <a:pt x="3657418" y="1339765"/>
                    </a:cubicBezTo>
                    <a:lnTo>
                      <a:pt x="3151014" y="462167"/>
                    </a:lnTo>
                    <a:close/>
                  </a:path>
                </a:pathLst>
              </a:custGeom>
              <a:gradFill>
                <a:gsLst>
                  <a:gs pos="0">
                    <a:srgbClr val="9999FF"/>
                  </a:gs>
                  <a:gs pos="100000">
                    <a:srgbClr val="003399"/>
                  </a:gs>
                </a:gsLst>
                <a:lin ang="18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ru-RU" sz="2000" b="1" dirty="0">
                  <a:solidFill>
                    <a:schemeClr val="bg1"/>
                  </a:solidFill>
                  <a:latin typeface="Play" pitchFamily="2" charset="0"/>
                </a:endParaRPr>
              </a:p>
            </p:txBody>
          </p:sp>
        </p:grp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94B1FFC5-C0AA-EF4C-8E42-501C70496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805" y="6266408"/>
              <a:ext cx="1112998" cy="709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741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3087</TotalTime>
  <Words>356</Words>
  <Application>Microsoft Office PowerPoint</Application>
  <PresentationFormat>Произвольный</PresentationFormat>
  <Paragraphs>49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Calibri Light</vt:lpstr>
      <vt:lpstr>Furore</vt:lpstr>
      <vt:lpstr>Calibri</vt:lpstr>
      <vt:lpstr>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Rafael Usmonov</dc:creator>
  <cp:lastModifiedBy>Виктор Катаев</cp:lastModifiedBy>
  <cp:revision>284</cp:revision>
  <dcterms:created xsi:type="dcterms:W3CDTF">2022-10-19T14:01:51Z</dcterms:created>
  <dcterms:modified xsi:type="dcterms:W3CDTF">2023-10-17T12:58:18Z</dcterms:modified>
</cp:coreProperties>
</file>